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9" r:id="rId2"/>
    <p:sldId id="326" r:id="rId3"/>
    <p:sldId id="293" r:id="rId4"/>
    <p:sldId id="462" r:id="rId5"/>
    <p:sldId id="495" r:id="rId6"/>
    <p:sldId id="463" r:id="rId7"/>
    <p:sldId id="467" r:id="rId8"/>
    <p:sldId id="496" r:id="rId9"/>
    <p:sldId id="464" r:id="rId10"/>
    <p:sldId id="465" r:id="rId11"/>
    <p:sldId id="497" r:id="rId12"/>
    <p:sldId id="470" r:id="rId13"/>
    <p:sldId id="500" r:id="rId14"/>
    <p:sldId id="530" r:id="rId15"/>
    <p:sldId id="529" r:id="rId16"/>
    <p:sldId id="531" r:id="rId17"/>
    <p:sldId id="532" r:id="rId18"/>
    <p:sldId id="558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66" r:id="rId27"/>
    <p:sldId id="540" r:id="rId28"/>
    <p:sldId id="541" r:id="rId29"/>
    <p:sldId id="542" r:id="rId30"/>
    <p:sldId id="543" r:id="rId31"/>
    <p:sldId id="544" r:id="rId32"/>
    <p:sldId id="545" r:id="rId33"/>
    <p:sldId id="546" r:id="rId34"/>
    <p:sldId id="565" r:id="rId35"/>
    <p:sldId id="547" r:id="rId36"/>
    <p:sldId id="366" r:id="rId37"/>
    <p:sldId id="549" r:id="rId38"/>
    <p:sldId id="559" r:id="rId39"/>
    <p:sldId id="560" r:id="rId40"/>
    <p:sldId id="564" r:id="rId41"/>
    <p:sldId id="561" r:id="rId42"/>
    <p:sldId id="562" r:id="rId43"/>
    <p:sldId id="563" r:id="rId44"/>
    <p:sldId id="526" r:id="rId45"/>
    <p:sldId id="548" r:id="rId46"/>
    <p:sldId id="506" r:id="rId47"/>
    <p:sldId id="55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8C0"/>
    <a:srgbClr val="2B3779"/>
    <a:srgbClr val="FFFFFF"/>
    <a:srgbClr val="EF5D24"/>
    <a:srgbClr val="F28662"/>
    <a:srgbClr val="60C8CC"/>
    <a:srgbClr val="FF0000"/>
    <a:srgbClr val="1F2A5C"/>
    <a:srgbClr val="1E2A5C"/>
    <a:srgbClr val="FF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79702" y="1614963"/>
            <a:ext cx="6079549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</a:t>
            </a:r>
          </a:p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Systems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969" y="386071"/>
            <a:ext cx="825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Eyes Wide Open" panose="02000506000000020004" pitchFamily="2" charset="0"/>
              </a:rPr>
              <a:t>Africa’s</a:t>
            </a:r>
            <a:endParaRPr lang="en-US" sz="6000" dirty="0">
              <a:latin typeface="KG Eyes Wide Open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116" y="4848675"/>
            <a:ext cx="6488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Africa, Nigeria, </a:t>
            </a:r>
          </a:p>
          <a:p>
            <a:pPr algn="ctr"/>
            <a:r>
              <a:rPr lang="en-US" sz="4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Kenya</a:t>
            </a:r>
          </a:p>
        </p:txBody>
      </p:sp>
    </p:spTree>
    <p:extLst>
      <p:ext uri="{BB962C8B-B14F-4D97-AF65-F5344CB8AC3E}">
        <p14:creationId xmlns:p14="http://schemas.microsoft.com/office/powerpoint/2010/main" val="321840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3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67191" y="61142"/>
            <a:ext cx="480965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9407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2016 Index of Economic Freedom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4887" r="828" b="10950"/>
          <a:stretch/>
        </p:blipFill>
        <p:spPr>
          <a:xfrm>
            <a:off x="127746" y="927847"/>
            <a:ext cx="8888506" cy="53788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1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7345" y="1624660"/>
            <a:ext cx="5909310" cy="360868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</a:t>
            </a:r>
          </a:p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326074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814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has a mixed economic system that is about 65% free and 35% command.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economy is not run entirely by the government, nor does it move entirely by free market choices.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government controls some areas like the postal service and some oil and gas companies.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29502" y="61142"/>
            <a:ext cx="388503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Mixed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7396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1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South Africa answer the three economic questions?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9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37889" y="61142"/>
            <a:ext cx="706828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3 Questions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5604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84609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the past several decades South Africa has transitioned away from a command economy and is moving more towards a market one.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national government has let more and more citizens and private corporations take over industries that it used to own.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loosened its control and now encourages competition among businesses, which has helped the economy grow.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85851" y="61142"/>
            <a:ext cx="55723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Freedom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96293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private enterprise is playing a larger role in South Africa’s economy, the national government still as a hand in the country’s economic planning.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operates the postal service and some of the communications network.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owns some of the oil and gas companies, and healthcare is both public and private.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307645" y="61142"/>
            <a:ext cx="652877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Regulation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2763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02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an industrialized nation with large service and manufacturing industries.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benefits from the abundant precious metals and minerals found in the country.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 well-known producer of diamonds and one of the world’s top producers of gold.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433776" y="61142"/>
            <a:ext cx="627652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Resources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80832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Finsch Diamond Mine, South Africa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00652"/>
            <a:ext cx="8229600" cy="52251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970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apartheid era, South Africans suffered under segregation laws.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apartheid ended in 1990, black South Africans were granted many rights, including the right to own their own businesses.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opened up more competition and created a stronger market economy in South Africa.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South Africa is still feeling the effects of apartheid and poverty, crime, and unemployment are problems the country faces.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52286" y="61142"/>
            <a:ext cx="38395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6055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68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200" b="1" dirty="0">
                <a:latin typeface="KG First Time In Forever" panose="02000506000000020003" pitchFamily="2" charset="0"/>
              </a:rPr>
              <a:t>SS7E1 Analyze different economic systems.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Compare how traditional, command, and market economies answer the economic questions of 1-what to produce, 2-how to produce, and 3-for whom to produce.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Explain that countries have a mixed economic system located on a continuum between pure market and pure command.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Compare and contrast the economic systems in South Africa, Nigeria, and Kenya.</a:t>
            </a: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0221" y="2509517"/>
            <a:ext cx="6399830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NIGERIA</a:t>
            </a:r>
          </a:p>
        </p:txBody>
      </p:sp>
    </p:spTree>
    <p:extLst>
      <p:ext uri="{BB962C8B-B14F-4D97-AF65-F5344CB8AC3E}">
        <p14:creationId xmlns:p14="http://schemas.microsoft.com/office/powerpoint/2010/main" val="198976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According to the Index of Economic Freedom, Nigeria has a mixed economic system that is about 60% free and 40% command.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2015, Nigeria surpassed South Africa to become the largest economy in Africa.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29502" y="61142"/>
            <a:ext cx="388503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Mixed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07679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38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Nigeria answer the three economic questions?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9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regulates oil and agriculture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regulates oil and agriculture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regulates oil and agriculture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37889" y="61142"/>
            <a:ext cx="706828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3 Questions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063742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84609"/>
            <a:ext cx="8050235" cy="624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Nigeria has transitioned away from a mostly command economy and is moving more towards a market one.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are free to own property and start their own businesses.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85851" y="61142"/>
            <a:ext cx="55723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Freedom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0861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is playing a larger role in Nigeria’s economy; however, the Nigerian government still controls large parts of the country’s two most important industries—oil and agriculture.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Recently, the national government has been giving more control of these industries to private businesses in hopes of improving the economy and the standard of living for Nigerians.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307645" y="61142"/>
            <a:ext cx="652877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Regulation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60670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fortunate in that it has many valuable natural resources.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1970s, oil was discovered in the country.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then, Nigeria’s economy has grown based on its ability to export oil to countries around the world.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the largest producer of oil in Africa.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433775" y="61142"/>
            <a:ext cx="627652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Resources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6258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3408" y="1101921"/>
            <a:ext cx="502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Nigerian Oil Pipes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29" y="3191148"/>
            <a:ext cx="5486400" cy="35725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" y="134133"/>
            <a:ext cx="5486400" cy="3291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6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2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gaining its independence in 1960, Nigeria has been ruled by ruthless military dictatorships.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strict government control, Nigeria had mostly a command economy.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country is more democratic and the government is giving more economic freedom to its citizens.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Nigeria’s government has been partnering with private businesses to provide greater access to electricity, improve roads, and to increase agriculture.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52286" y="61142"/>
            <a:ext cx="38395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91306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2968" y="2431484"/>
            <a:ext cx="6234335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1322506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has a mixed economic system that is about 50% free and 50% command.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High levels of corruption in Kenya’s government have hurt the country’s overall score on the Index of Economic Freedom.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29502" y="61142"/>
            <a:ext cx="388503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Mixed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8516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way a country answers these questions determines what kind of economic system it will have: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2800" b="1" dirty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65213" y="61142"/>
            <a:ext cx="68135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Kenya answer the three economic questions?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electricity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electricity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electricity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37889" y="61142"/>
            <a:ext cx="706828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3 Questions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95583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84609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citizens are allowed to own property and start their own businesses.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Businesses decide what to produce and how, and what prices to charge for their products.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because of corruption and bribery in Kenya’s government, laws meant to protect businesses are not always fairly enforced. 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85851" y="61142"/>
            <a:ext cx="55723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Freedom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06044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469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government owns all or part of several industries including banking, electricity, mining, and oil refining.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307645" y="61142"/>
            <a:ext cx="652877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Regulation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8082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425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is the banking, transportation ,and communication hub of East Africa.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Agriculture, tourism, and manufacturing have helped Kenya become the strongest economy in the region.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433776" y="61142"/>
            <a:ext cx="627652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Resources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45977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52" y="5193238"/>
            <a:ext cx="41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Safari Tour in Kenya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0" y="303251"/>
            <a:ext cx="5715000" cy="3810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700" y="3649947"/>
            <a:ext cx="4880970" cy="30175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861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Kenya’s agriculture industry has suffered from drought.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the tourism industry has declined due to terrorist activity within the region.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Fortunately, Kenya’s economy is recovering.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Economists predict that it will continue to grow stronger as the quality of life for Kenyans improves.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52286" y="61142"/>
            <a:ext cx="38395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456572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87757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38470" y="-587484"/>
            <a:ext cx="6642848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every country must answer when developing its economic plan?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goods/services?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way a country answers these questions determines what kind of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will have: Traditional, Command, Market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traditions, &amp; beliefs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will make what they always made and do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their parents did.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exchange of goods is done through bartering. </a:t>
            </a:r>
            <a:r>
              <a:rPr lang="en-US" sz="1200" u="sng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= trading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2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</a:rPr>
              <a:t>have traditional economies 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owns most of the property, sets the prices of goods,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workers, plans what will be made…everything.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has not been very successful; more and more countries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live under; because of this, there are no PURE command countries in the world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countries are close: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former Soviet Union, North Korea, former East Germany,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countries have the same type of government: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! The government is in control of everything.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occur as buyers &amp; sellers interact in the market 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the economy; private citizens answer all economic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 truly free market economy, the government would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all. Scary…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make sure goods/services were safe. *Food! Medicine!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unfair bosses.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economies, but some countries are closer than others.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Hmmm…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are purely command or purely market, what does that make them?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some characteristics of both systems, so we keep it simple and call them: </a:t>
            </a: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system than another.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558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470700" y="-882949"/>
            <a:ext cx="6642848" cy="862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</a:t>
            </a:r>
          </a:p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has a mixed economic system that is about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35% command.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economy is not run entirely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nor does it move entirely by free market choices.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government controls some areas like the postal service 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companies.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South Africa answer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2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has some regulations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2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the past several decades South Africa has transitioned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 and is moving more towards a market one.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national government has let more and more citizens and private corporations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it used to own.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loosened its control and now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among businesses, which has helped the economy grow.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private enterprise is playing a larger role in South Africa’s economy, the national government still as a hand in the country’s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operates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some of the communications network.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owns some of the oil and gas companies, 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both public and private.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an industrialized nation with large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industries.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benefits from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minerals found in the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 well-known producer of diamonds and one of the world’s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apartheid era, South Africans suffered under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apartheid ended in 1990, black South Africans were granted many rights, including the right to own their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opened up more competition and created a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South Africa.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South Africa is still feeling the effects of apartheid and poverty, crime, and unemployment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3004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68153" y="-568248"/>
            <a:ext cx="6642848" cy="799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</a:t>
            </a:r>
          </a:p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According to the Index of Economic Freedom, Nigeria has a mixed economic system that is about 60% free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2015, Nigeria surpassed South Africa to become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Nigeria answer the three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regulates oil and agriculture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3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regulates oil and agriculture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Nigeria has transitioned away from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is moving more towards a market one.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are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start their own businesses.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is playing a larger role in Nigeria’s economy; however, the Nigerian government still controls large parts of the country’s two most important industries—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___________________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Recently, the national government has been giving more control of these industries to private businesses in hopes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standard of living for Nigerians.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fortunate in that it has many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oil was discovered in the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then, Nigeria’s economy has grown based on its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countries around the world.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gaining its independence in 1960, Nigeria has been ruled by ruthless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strict government control, Nigeria had mostly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country is more democratic and the government is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its citizens.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Nigeria’s government has been partnering with private businesses to provide greater access to electricity, improve roads, and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3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6807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4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62767" y="-678278"/>
            <a:ext cx="6642848" cy="821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</a:t>
            </a:r>
          </a:p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has a mixed economic system that is about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50% command.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High levels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hurt the country’s overall score on the Index of Economic Freedom.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Kenya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questions?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corporations; government regulates mining, banking, oil refining, &amp; electricity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mining, banking, oil refining, &amp; electricity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citizens are allowed to own property and start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Businesses decide what to produce and how,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their products.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because of corruption and bribery in Kenya’s government, laws meant to protect businesses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government owns all or part of several industries including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electricity, mining, and oil refining.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is the banking, transportation ,and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hub of East Africa.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manufacturing have helped Kenya become the strongest economy in the region.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Kenya’s agriculture industry has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the tourism industry has declined due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the region.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Fortunately, Kenya’s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Economists predict that it will continue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the quality of life for Kenyans improves.</a:t>
            </a:r>
          </a:p>
          <a:p>
            <a:pPr>
              <a:lnSpc>
                <a:spcPct val="90000"/>
              </a:lnSpc>
            </a:pPr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3159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will make what they always made and 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</a:rPr>
              <a:t>Rural African villages have traditional economies.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24385" y="61142"/>
            <a:ext cx="609525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50846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119834" y="-1233815"/>
            <a:ext cx="664284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three questions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every country must answer when developing its economic plan?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will be produced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How will goods/services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Who will consume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goods/services?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way a country answers these questions determines what kind of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system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will have: Traditional, Command, Market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traditions, &amp; beliefs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past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will make what they always made and do the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same things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their parents did.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exchange of goods is done through bartering. </a:t>
            </a:r>
            <a:r>
              <a:rPr lang="en-US" sz="1200" u="sng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= trading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without using money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Rural African villages </a:t>
            </a:r>
            <a:r>
              <a:rPr lang="en-US" sz="1200" dirty="0">
                <a:latin typeface="KG First Time In Forever" panose="02000506000000020003" pitchFamily="2" charset="0"/>
              </a:rPr>
              <a:t>have traditional economies.</a:t>
            </a: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owns most of the property, sets the prices of goods,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determines the wages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workers, plans what will be made…everything.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has not been very successful; more and more countries are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abandoning it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very harsh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live under; because of this, there are no PURE command countries in the world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countries are close: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Cuba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former Soviet Union, North Korea, former East Germany,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countries have the same type of government: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Communist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! The government is in control of everything.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changes in prices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occur as buyers &amp; sellers interact in the market 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 control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the economy; private citizens answer all economic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 truly free market economy, the government would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not be involved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all. Scary…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 laws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make sure goods/services were safe. *Food! Medicine!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protect workers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unfair bosses.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 PURE market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economies, but some countries are closer than others.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Hmmm…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 countries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are purely command or purely market, what does that make them?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democratic countries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some characteristics of both systems, so we keep it simple and call them: </a:t>
            </a: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closer to one type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system than another.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9573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08907" y="-624417"/>
            <a:ext cx="6642848" cy="810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</a:t>
            </a:r>
          </a:p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has a mixed economic system that is about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65% free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35% command.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economy is not run entirely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the government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nor does it move entirely by free market choices.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government controls some areas like the postal service and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oil and gas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companies.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South Africa answer the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three economic questions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regulations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has some regulations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regulations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the past several decades South Africa has transitioned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away from a command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 and is moving more towards a market one.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national government has let more and more citizens and private corporations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take over industries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it used to own.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loosened its control and now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encourages competition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among businesses, which has helped the economy grow.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private enterprise is playing a larger role in South Africa’s economy, the national government still as a hand in the country’s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planning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operates the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postal service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some of the communications network.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owns some of the oil and gas companies, and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healthcare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is both public and private.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an industrialized nation with large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service and manufacturing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industries.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benefits from the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abundant precious metals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minerals found in the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 well-known producer of diamonds and one of the world’s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top producers of gold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apartheid era, South Africans suffered under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segregation laws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apartheid ended in 1990, black South Africans were granted many rights, including the right to own their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own businesses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opened up more competition and created a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stronger market economy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South Africa.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South Africa is still feeling the effects of apartheid and poverty, crime, and unemployment are </a:t>
            </a:r>
            <a:r>
              <a:rPr lang="en-US" sz="12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problems the country faces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0783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921263" y="-468220"/>
            <a:ext cx="6642848" cy="7794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</a:t>
            </a:r>
          </a:p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According to the Index of Economic Freedom, Nigeria has a mixed economic system that is about 60% free and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40% command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2015, Nigeria surpassed South Africa to become the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largest economy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Nigeria answer the three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questions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regulates oil and agriculture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regulates oil and agriculture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corporations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regulates oil and agriculture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Nigeria has transitioned away from a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mostly command economy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is moving more towards a market one.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are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free to own property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start their own businesses.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is playing a larger role in Nigeria’s economy; however, the Nigerian government still controls large parts of the country’s two most important industries—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oil and agriculture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Recently, the national government has been giving more control of these industries to private businesses in hopes of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improving the economy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standard of living for Nigerians.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fortunate in that it has many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valuable natural resources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1970s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oil was discovered in the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then, Nigeria’s economy has grown based on its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ability to export oil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countries around the world.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the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largest producer of oil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gaining its independence in 1960, Nigeria has been ruled by ruthless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military dictatorships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strict government control, Nigeria had mostly a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command economy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country is more democratic and the government is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giving more economic freedom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its citizens.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Nigeria’s government has been partnering with private businesses to provide greater access to electricity, improve roads, and to </a:t>
            </a:r>
            <a:r>
              <a:rPr lang="en-US" sz="13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increase agriculture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3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03927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4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990840" y="-362809"/>
            <a:ext cx="6642848" cy="75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</a:t>
            </a:r>
          </a:p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has a mixed economic system that is about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50% free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50% command.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High levels of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corruption in Kenya’s government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hurt the country’s overall score on the Index of Economic Freedom.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Kenya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answer the three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questions?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rporations; government regulates mining, banking, oil refining, &amp; electricity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regulates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mining, banking, oil refining, &amp; electricity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electricity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citizens are allowed to own property and start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their own businesses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Businesses decide what to produce and how, 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prices to charge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their products.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because of corruption and bribery in Kenya’s government, laws meant to protect businesses are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not always fairly enforced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government owns all or part of several industries including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banking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electricity, mining, and oil refining.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is the banking, transportation ,and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communication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hub of East Africa.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Agriculture,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tourism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manufacturing have helped Kenya become the strongest economy in the region.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Kenya’s agriculture industry has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suffered from drought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the tourism industry has declined due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terrorist activity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the region.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Fortunately, Kenya’s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 is recovering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Economists predict that it will continue to </a:t>
            </a:r>
            <a:r>
              <a:rPr lang="en-US" sz="1400" dirty="0">
                <a:solidFill>
                  <a:srgbClr val="FF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grow stronger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the quality of life for Kenyans improves.</a:t>
            </a:r>
          </a:p>
          <a:p>
            <a:pPr>
              <a:lnSpc>
                <a:spcPct val="90000"/>
              </a:lnSpc>
            </a:pPr>
            <a:endParaRPr lang="en-US" sz="12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86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039" y="62932"/>
            <a:ext cx="888394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Africa’s Economic 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042" y="501514"/>
            <a:ext cx="900495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learned during the presentation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</a:t>
            </a:r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30454"/>
              </p:ext>
            </p:extLst>
          </p:nvPr>
        </p:nvGraphicFramePr>
        <p:xfrm>
          <a:off x="139039" y="791464"/>
          <a:ext cx="8883945" cy="5873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09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Economic</a:t>
                      </a:r>
                      <a:r>
                        <a:rPr lang="en-US" sz="1400" b="1" baseline="0" dirty="0">
                          <a:latin typeface="KG First Time In Forever" panose="02000506000000020003" pitchFamily="2" charset="0"/>
                        </a:rPr>
                        <a:t> System</a:t>
                      </a:r>
                      <a:endParaRPr lang="en-US" sz="14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What do Private</a:t>
                      </a:r>
                      <a:r>
                        <a:rPr lang="en-US" sz="1400" b="1" baseline="0" dirty="0">
                          <a:latin typeface="KG First Time In Forever" panose="02000506000000020003" pitchFamily="2" charset="0"/>
                        </a:rPr>
                        <a:t> Citizens and Companies Decide?</a:t>
                      </a:r>
                      <a:endParaRPr lang="en-US" sz="14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What Does the Government</a:t>
                      </a:r>
                      <a:r>
                        <a:rPr lang="en-US" sz="1400" b="1" baseline="0" dirty="0">
                          <a:latin typeface="KG First Time In Forever" panose="02000506000000020003" pitchFamily="2" charset="0"/>
                        </a:rPr>
                        <a:t> Control?</a:t>
                      </a:r>
                      <a:endParaRPr lang="en-US" sz="14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Economic Struggles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5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G Eyes Wide Open" panose="02000506000000020004" pitchFamily="2" charset="0"/>
                        </a:rPr>
                        <a:t>South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G Eyes Wide Open" panose="02000506000000020004" pitchFamily="2" charset="0"/>
                        </a:rPr>
                        <a:t>Nigeria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G Eyes Wide Open" panose="02000506000000020004" pitchFamily="2" charset="0"/>
                        </a:rPr>
                        <a:t>Kenya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0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039" y="62932"/>
            <a:ext cx="888394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Africa’s Economic 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042" y="501514"/>
            <a:ext cx="900495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learned during the presentation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</a:t>
            </a:r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26771"/>
              </p:ext>
            </p:extLst>
          </p:nvPr>
        </p:nvGraphicFramePr>
        <p:xfrm>
          <a:off x="139039" y="791464"/>
          <a:ext cx="8883945" cy="5873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09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Economic</a:t>
                      </a:r>
                      <a:r>
                        <a:rPr lang="en-US" sz="1400" b="1" baseline="0" dirty="0">
                          <a:latin typeface="KG First Time In Forever" panose="02000506000000020003" pitchFamily="2" charset="0"/>
                        </a:rPr>
                        <a:t> System</a:t>
                      </a:r>
                      <a:endParaRPr lang="en-US" sz="14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What do Private</a:t>
                      </a:r>
                      <a:r>
                        <a:rPr lang="en-US" sz="1400" b="1" baseline="0" dirty="0">
                          <a:latin typeface="KG First Time In Forever" panose="02000506000000020003" pitchFamily="2" charset="0"/>
                        </a:rPr>
                        <a:t> Citizens and Companies Decide?</a:t>
                      </a:r>
                      <a:endParaRPr lang="en-US" sz="14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What Does the Government</a:t>
                      </a:r>
                      <a:r>
                        <a:rPr lang="en-US" sz="1400" b="1" baseline="0" dirty="0">
                          <a:latin typeface="KG First Time In Forever" panose="02000506000000020003" pitchFamily="2" charset="0"/>
                        </a:rPr>
                        <a:t> Control?</a:t>
                      </a:r>
                      <a:endParaRPr lang="en-US" sz="14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Economic Struggles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5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G Eyes Wide Open" panose="02000506000000020004" pitchFamily="2" charset="0"/>
                        </a:rPr>
                        <a:t>South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Mixed; 65% free and 35% command</a:t>
                      </a: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Opening more and more businesses; government is giving more and more control to citizens;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Postal service; some oil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and gas companies; some of the communications network; some healthcare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Still feeling effects of apartheid;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poverty, crime, and unemployment 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G Eyes Wide Open" panose="02000506000000020004" pitchFamily="2" charset="0"/>
                        </a:rPr>
                        <a:t>Nigeria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Mixed; 60% free and 40% command</a:t>
                      </a:r>
                    </a:p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Largest economy in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Free to own property and start their own businesses;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Oil and 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Moving away from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strict military control; working on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  <a:ea typeface="KBScaredStraight" panose="02000603000000000000" pitchFamily="2" charset="0"/>
                        </a:rPr>
                        <a:t>providing greater access to electricity, improving roads, and increasing agriculture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G Eyes Wide Open" panose="02000506000000020004" pitchFamily="2" charset="0"/>
                        </a:rPr>
                        <a:t>Kenya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Mixed;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50% free and 50% command</a:t>
                      </a:r>
                    </a:p>
                    <a:p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High levels of corruption in government 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Free to own property and start their own businesses</a:t>
                      </a:r>
                    </a:p>
                    <a:p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Corruption has caused laws to not be fairly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enforced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Mining, banking, oil refining, and 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Government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KG First Time In Forever" panose="02000506000000020003" pitchFamily="2" charset="0"/>
                        </a:rPr>
                        <a:t> corruption; drought negatively impacts agriculture industry; terrorism hurts tourism industry</a:t>
                      </a:r>
                      <a:endParaRPr lang="en-US" sz="1200" dirty="0">
                        <a:solidFill>
                          <a:srgbClr val="FF0000"/>
                        </a:solidFill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046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45001" y="2963488"/>
            <a:ext cx="5333832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 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282479" y="-171986"/>
            <a:ext cx="631891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G First Time In Forever" panose="02000506000000020003" pitchFamily="2" charset="0"/>
              </a:rPr>
              <a:t>1. What are the three economic questions that every country must answer?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2. How do members of a traditional economy trade goods?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3. In a traditional economy, economic decisions are made based on what?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4. How does a command economic system answer the three economic questions?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5. Who owns all property and resources in a pure market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6. Most democratic countries have elements of which two economic systems?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7. What type of economic system is found in South Africa, Nigeria, and Kenya?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8. What role does South Africa’s government play in its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9. Which African country has the strongest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10. Which resource is the most important to Nigeria’s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11. Every economy has at least some government control. Why do you think some government control is necessary?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37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21024"/>
            <a:ext cx="8796572" cy="66159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13812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45001" y="2963488"/>
            <a:ext cx="5333832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 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378334" y="-52724"/>
            <a:ext cx="6318916" cy="696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latin typeface="KG First Time In Forever" panose="02000506000000020003" pitchFamily="2" charset="0"/>
              </a:rPr>
              <a:t>1. What are the three economic questions that every country must answer?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What to produce, How to produce, For whom to produce???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2. How do members of a traditional economy trade goods?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bartering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3. In a traditional economy, economic decisions are made based on what?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Cultural traditions and beliefs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4. How does a command economic system answer the three economic questions?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Government controls everything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5. Who owns all property and resources in a pure market economy?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Individuals and private businesses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6. Most democratic countries have elements of which two economic systems?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Command and Market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7. What type of economic system is found in South Africa, Nigeria, and Kenya?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Mixed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8. What role does South Africa’s government play in its economy?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Limited role with few regulations like postal service and some oil and gas companies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9. Which African country has the strongest economy?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Nigeria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10. Which resource is the most important to Nigeria’s economy?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Oil</a:t>
            </a:r>
          </a:p>
          <a:p>
            <a:r>
              <a:rPr lang="en-US" sz="1600" dirty="0">
                <a:latin typeface="KG First Time In Forever" panose="02000506000000020003" pitchFamily="2" charset="0"/>
              </a:rPr>
              <a:t>11. Every economy has at least some government control. Why do you think some government control is necessary?</a:t>
            </a:r>
          </a:p>
          <a:p>
            <a:r>
              <a:rPr lang="en-US" sz="1600" dirty="0">
                <a:solidFill>
                  <a:srgbClr val="FF0000"/>
                </a:solidFill>
                <a:latin typeface="KG First Time In Forever" panose="02000506000000020003" pitchFamily="2" charset="0"/>
              </a:rPr>
              <a:t>Answers will vary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37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21024"/>
            <a:ext cx="8796572" cy="66159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4822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African Village Traditional Economy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33187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08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Government.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has not been very successful;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494" y="61142"/>
            <a:ext cx="576504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9182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very harsh to live under; because of this, there are no PURE command countries in the world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89494" y="61142"/>
            <a:ext cx="576504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6259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North Korea’s Command Economy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170049"/>
            <a:ext cx="7620000" cy="50863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40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470254" y="61142"/>
            <a:ext cx="420352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9470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28425</TotalTime>
  <Words>4799</Words>
  <Application>Microsoft Office PowerPoint</Application>
  <PresentationFormat>On-screen Show (4:3)</PresentationFormat>
  <Paragraphs>651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DK Sleepy Time</vt:lpstr>
      <vt:lpstr>KBScaredStraight</vt:lpstr>
      <vt:lpstr>KG Eyes Wide Open</vt:lpstr>
      <vt:lpstr>KG First Time In Forever</vt:lpstr>
      <vt:lpstr>KG Second Chances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Hayes, Angelique</cp:lastModifiedBy>
  <cp:revision>237</cp:revision>
  <dcterms:created xsi:type="dcterms:W3CDTF">2014-12-29T15:18:45Z</dcterms:created>
  <dcterms:modified xsi:type="dcterms:W3CDTF">2018-10-16T15:45:54Z</dcterms:modified>
</cp:coreProperties>
</file>