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F68A1-754C-4C6C-8532-93A28B67A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CDE8B5-0823-43AA-9E62-E2FCA5D10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FCFC3-1A2E-4552-ADB0-8ADB27551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E76-CCEA-4E09-A084-9BCCCBD6E6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41387-66B0-4F9C-9EA2-C9E454D0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66F68-B52B-4B52-AA93-12823730F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BC39-515C-4364-94B0-64B531C7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9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ADA93-8D2B-4D6B-9BE1-70BD214D6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A6828-26B7-4892-9DF8-AC58BD16A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6844D-844D-4483-992B-D56DE2F99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E76-CCEA-4E09-A084-9BCCCBD6E6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8A9F4-7BFE-4E01-84BD-94EC08BA0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9459B-6922-4026-B93C-19F1DEA60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BC39-515C-4364-94B0-64B531C7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1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49DB4A-CC6B-4076-BA9E-073BC0774A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1B6733-FEAA-4C98-87ED-8D1DA3C77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542A1-A4C4-44C5-A611-1ADBD1C2C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E76-CCEA-4E09-A084-9BCCCBD6E6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ABF2F-EE5B-4F86-B760-C941C450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C5A6C-A738-48A8-B6E7-05407B011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BC39-515C-4364-94B0-64B531C7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2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84DEB-AACE-4351-9E99-99EA5924B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88EC3-16F1-4785-BCCA-C395080C6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46A09-8858-4ED9-A3C6-BF2A6D24C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E76-CCEA-4E09-A084-9BCCCBD6E6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5050B-6BC3-4F32-850D-1BC2CFCCB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039AA-CDF6-4C6E-910C-01FE76D3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BC39-515C-4364-94B0-64B531C7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6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EA929-2496-4A98-9B87-AA0D80F76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C03B2-44C9-4B5B-828C-39841F45D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21482-1A20-4BEC-AD0D-5A9EC6F3B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E76-CCEA-4E09-A084-9BCCCBD6E6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D5E57-C419-4FB8-917D-3D179E579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6905D-5ED7-48EB-85B5-F7505E974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BC39-515C-4364-94B0-64B531C7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3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D49D6-2E13-41C3-B8AF-8DA708F82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2F485-A2F7-49C6-BD94-FD77A6F171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0F2C3-3271-4E45-B7E1-702525353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87E80-245B-4BCA-BED2-D4B63747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E76-CCEA-4E09-A084-9BCCCBD6E6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4EBDD-16F3-4362-9EBE-F24CDA7C8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81E5E6-D731-48EE-8BEE-8872E64F0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BC39-515C-4364-94B0-64B531C7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7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0806F-EEEB-493A-905C-817BE0B4D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7042B-131A-4096-9DB3-B41BF4DD6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DE4A9E-0A30-4D17-AA24-50E96DDC4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EA0F8D-FEBC-4650-A18C-A28281EEBD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44D8AC-4EF5-4309-B35A-8F75017332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1711E0-B464-49BC-A196-D472862C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E76-CCEA-4E09-A084-9BCCCBD6E6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167690-DDD1-4505-876D-D8489BE6F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6D1652-FE1C-456D-AAB3-F22C291CC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BC39-515C-4364-94B0-64B531C7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8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300F8-451F-428F-88CB-0D7F09AC3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F12B58-2950-40D0-96CD-C475BD23C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E76-CCEA-4E09-A084-9BCCCBD6E6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C88622-D48F-4EA8-8139-4487B7090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E24292-F7BC-4DEE-8965-7BA24EDB3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BC39-515C-4364-94B0-64B531C7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9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237CA8-C78D-4CDA-937B-5D80BAF3B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E76-CCEA-4E09-A084-9BCCCBD6E6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A44BF1-EDE0-4562-82C9-2FAC0C5EC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C061F7-1E9B-420C-A415-3AE2726A6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BC39-515C-4364-94B0-64B531C7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3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67086-40D9-4569-A710-8587A7FC5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3E4A8-D521-4293-A452-BAC52938D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FDBDC0-6CEF-44D7-9FFE-2E27BB4BA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583EB-2F9E-46D3-BD82-3234F2E51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E76-CCEA-4E09-A084-9BCCCBD6E6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539B6-7055-47B2-991C-52D5A185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1CB2C-C4DD-42A5-A0B3-524053B23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BC39-515C-4364-94B0-64B531C7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4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4AEA4-91D8-4B86-89BD-26D1267F5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CF6EDC-4ABD-4775-8C45-B2178CC4AE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2D10D-68AF-4250-8801-CFC443727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51817-48EC-46E2-877C-CFF6F3187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E76-CCEA-4E09-A084-9BCCCBD6E6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72ABC-DAEF-4967-8038-F15D94199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595A9-7213-434E-B0DD-BED4083FE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BC39-515C-4364-94B0-64B531C7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9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DD2112-D8E5-4AEA-A332-B52DD6BB9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5D402-B7E8-4CD3-B006-3070042AD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D3554-DEC5-49B1-8322-232DCCAAED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19E76-CCEA-4E09-A084-9BCCCBD6E61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919F1-193F-4F53-BA92-5D890A2E14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6DEDF-54A2-4B02-AAFC-18B129241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7BC39-515C-4364-94B0-64B531C7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5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://en.wikipedia.org/wiki/File:India_Farming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to.org/blog/obamacare-complexity-vs-free-market-simplicity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democracy.net/od-russia/dmitri-travin/russian-economy-trying-to-please-people-doesn%E2%80%99t-help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josanku/sharing-economy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2012books.lardbucket.org/books/an-introduction-to-business-v1.0/s05-03-what-is-economics.html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sa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conomiablog.blogspot.com/2013/01/magnitudes-derivadas-del-pib.html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B81DF8F-CC11-4803-AD6B-8927C85FC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82" y="4267832"/>
            <a:ext cx="4805996" cy="14014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Traditional Economy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F162EE-5DBC-4218-86D0-6EF15A6149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86186" y="3428999"/>
            <a:ext cx="4805691" cy="8388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1800">
                <a:solidFill>
                  <a:srgbClr val="000000"/>
                </a:solidFill>
              </a:rPr>
              <a:t>Economy where decisions are made by customs, beliefs, or habits.</a:t>
            </a:r>
          </a:p>
        </p:txBody>
      </p:sp>
      <p:sp>
        <p:nvSpPr>
          <p:cNvPr id="18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1CDA897-39FD-40A2-B7C3-C82083791D3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9964" r="25079" b="1"/>
          <a:stretch/>
        </p:blipFill>
        <p:spPr>
          <a:xfrm>
            <a:off x="1" y="770037"/>
            <a:ext cx="5298683" cy="60974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F7043D9-947B-457B-8AFF-D4063CDB5E9A}"/>
              </a:ext>
            </a:extLst>
          </p:cNvPr>
          <p:cNvSpPr txBox="1"/>
          <p:nvPr/>
        </p:nvSpPr>
        <p:spPr>
          <a:xfrm>
            <a:off x="9884958" y="6657945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://en.wikipedia.org/wiki/File:India_Farming.jpg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60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D33B9D-6D9D-4AC9-BBFC-6A16DB218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Market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26EF3-A708-40D5-990F-14ECA8894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4237" y="4170501"/>
            <a:ext cx="3657600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Economy where decisions are made by individuals and corporations.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C820F77-B26A-40BA-A8DF-0B4CB097FD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53822" y="1344029"/>
            <a:ext cx="6553545" cy="41778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D3CD0F9-76D3-490E-93A9-8D5334C64610}"/>
              </a:ext>
            </a:extLst>
          </p:cNvPr>
          <p:cNvSpPr txBox="1"/>
          <p:nvPr/>
        </p:nvSpPr>
        <p:spPr>
          <a:xfrm>
            <a:off x="9267276" y="5321858"/>
            <a:ext cx="24400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www.cato.org/blog/obamacare-complexity-vs-free-market-simplicity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09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9445C79-497D-4526-843D-DB844843539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0966" b="809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5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CAB2C4-D045-45E7-AF97-E286D2E7A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021" y="3231931"/>
            <a:ext cx="3852041" cy="18340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/>
              <a:t>Command Economy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C404F-E290-4A2C-81B2-2A6D3596F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82910" y="5242675"/>
            <a:ext cx="4330262" cy="68328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/>
              <a:t>Economy where decisions are made by the government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1FEED09-9DEE-4795-B663-C72FC9C17088}"/>
              </a:ext>
            </a:extLst>
          </p:cNvPr>
          <p:cNvSpPr txBox="1"/>
          <p:nvPr/>
        </p:nvSpPr>
        <p:spPr>
          <a:xfrm>
            <a:off x="9872134" y="6657945"/>
            <a:ext cx="231986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www.opendemocracy.net/od-russia/dmitri-travin/russian-economy-trying-to-please-people-doesn%E2%80%99t-help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/3.0/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18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96367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504CE-B320-4D3E-A63E-1B64764F0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120285"/>
            <a:ext cx="3348227" cy="2809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Mixed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00652-8F03-4FD0-A123-C63D68AC6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4672" y="3930160"/>
            <a:ext cx="3348228" cy="9284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kern="120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Economy with characteristics of more than one other economy. 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B05C9C3-D8D6-4B2F-9FBD-9427A169191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58965" y="1145412"/>
            <a:ext cx="6089568" cy="45671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4CB235-8488-40CF-BB96-731AD21806E9}"/>
              </a:ext>
            </a:extLst>
          </p:cNvPr>
          <p:cNvSpPr txBox="1"/>
          <p:nvPr/>
        </p:nvSpPr>
        <p:spPr>
          <a:xfrm>
            <a:off x="9361717" y="5512533"/>
            <a:ext cx="21868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www.slideshare.net/josanku/sharing-economy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40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1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FD2682-30B9-4A4C-954E-398B78EB4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Economic Continuum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FC39B-A67D-463F-A3D3-4EEEE97D2E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0" y="1525638"/>
            <a:ext cx="9144000" cy="42000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>
                <a:solidFill>
                  <a:srgbClr val="83A5CE"/>
                </a:solidFill>
                <a:latin typeface="+mn-lt"/>
                <a:ea typeface="+mn-ea"/>
                <a:cs typeface="+mn-cs"/>
              </a:rPr>
              <a:t>Where a county’s economy stands between Command and Market.</a:t>
            </a:r>
          </a:p>
        </p:txBody>
      </p:sp>
      <p:cxnSp>
        <p:nvCxnSpPr>
          <p:cNvPr id="17" name="Straight Connector 13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5D79F3D-92F3-4B56-B130-8F0CC3162FC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0040" y="2856061"/>
            <a:ext cx="11496821" cy="33053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E85684E-44D6-40A2-ABBA-177FCDAAFD28}"/>
              </a:ext>
            </a:extLst>
          </p:cNvPr>
          <p:cNvSpPr txBox="1"/>
          <p:nvPr/>
        </p:nvSpPr>
        <p:spPr>
          <a:xfrm>
            <a:off x="9376770" y="5961342"/>
            <a:ext cx="24400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3" tooltip="http://2012books.lardbucket.org/books/an-introduction-to-business-v1.0/s05-03-what-is-economics.html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</a:t>
            </a:r>
            <a:r>
              <a:rPr lang="en-US" sz="700" dirty="0" err="1">
                <a:solidFill>
                  <a:srgbClr val="FFFFFF"/>
                </a:solidFill>
              </a:rPr>
              <a:t>Autho</a:t>
            </a:r>
            <a:r>
              <a:rPr lang="en-US" sz="700" dirty="0">
                <a:solidFill>
                  <a:srgbClr val="FFFFFF"/>
                </a:solidFill>
              </a:rPr>
              <a:t> is licensed under </a:t>
            </a:r>
            <a:r>
              <a:rPr lang="en-US" sz="700" dirty="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100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DA3174-50BF-459A-9FD5-D6EB1F98A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2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Gross Domestic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E2A7B-A055-4493-96BD-3EEF7C9C5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3468" y="2638044"/>
            <a:ext cx="3363974" cy="34156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Measures the total value of the final goods/services produced within the borders of a country in one year.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019AB92-14BF-4791-AC2A-A8FFF607B19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97763" y="1989704"/>
            <a:ext cx="6250769" cy="27177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D79673-B9DE-43F8-A18C-D46AE37D4411}"/>
              </a:ext>
            </a:extLst>
          </p:cNvPr>
          <p:cNvSpPr txBox="1"/>
          <p:nvPr/>
        </p:nvSpPr>
        <p:spPr>
          <a:xfrm>
            <a:off x="9241490" y="4507374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deconomiablog.blogspot.com/2013/01/magnitudes-derivadas-del-pib.html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9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145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Traditional Economy</vt:lpstr>
      <vt:lpstr>Market Economy</vt:lpstr>
      <vt:lpstr>Command Economy </vt:lpstr>
      <vt:lpstr>Mixed Economy</vt:lpstr>
      <vt:lpstr>Economic Continuum</vt:lpstr>
      <vt:lpstr>Gross Domestic Product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Traditional Economy</dc:title>
  <dc:creator>Suggs, Megan</dc:creator>
  <cp:lastModifiedBy>Suggs, Megan</cp:lastModifiedBy>
  <cp:revision>2</cp:revision>
  <dcterms:created xsi:type="dcterms:W3CDTF">2018-10-12T12:00:54Z</dcterms:created>
  <dcterms:modified xsi:type="dcterms:W3CDTF">2018-10-12T12:08:57Z</dcterms:modified>
</cp:coreProperties>
</file>