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0C625-713B-4ECE-BAE3-9F5481DC4F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D8DE2B-8FDA-4DAC-90C7-D5B1DCC4B2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C495E8-B7D1-4B27-B655-AF5EAEA3C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D8D94-0121-40E6-AE68-0F92C6709B3A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28872C-C625-4407-91D9-A11E6CE2A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CEE1EC-5AE9-4FA1-B999-4FE7E092B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8FD5-815A-451F-AAAB-9D40CACBE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155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3D926-ACD3-4821-BD65-70BC80091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1EF36E-89BF-49C0-BCC3-E9E4A7D6B7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FC0E96-58AA-4B1A-90C8-B9D8E3447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D8D94-0121-40E6-AE68-0F92C6709B3A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FD7312-2ABE-4E07-9DCE-36CBC1F5A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98B4F5-69F1-436E-AE7F-5FD50722C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8FD5-815A-451F-AAAB-9D40CACBE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182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FFD081-56D1-4374-9594-DF356AC3E8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426008-16BE-42C7-A173-4D1DEB3AAB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BF90D8-9587-465B-916F-CE8B5FBE9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D8D94-0121-40E6-AE68-0F92C6709B3A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BB847A-9859-4901-8CCF-F9DD65013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F89A38-1E98-405D-B2BE-A224EA341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8FD5-815A-451F-AAAB-9D40CACBE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730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3E254-D5EF-45B4-B5B8-356CC5E56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8EEE0-3691-48A1-99A0-E483BA18BF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C40325-3FE2-400E-8F90-469D4327E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D8D94-0121-40E6-AE68-0F92C6709B3A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1B81F8-F6A6-40CD-86E6-7F9DEED74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FA3847-70FE-4066-8936-3239CBB7A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8FD5-815A-451F-AAAB-9D40CACBE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261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664D5-8DE0-4334-869A-0BA5A7B95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535AD3-753F-48D7-A05B-E43DDEC732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3F76C6-F731-4CF8-9309-B5D36C18A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D8D94-0121-40E6-AE68-0F92C6709B3A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226DEC-59D0-4C56-85AB-BBA7F5858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AC483-6B57-492F-AEC1-28C3BCEBB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8FD5-815A-451F-AAAB-9D40CACBE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230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935DF-061F-4385-8ADA-342097933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6A29F2-ACB2-437C-A38A-F92067377B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4349FF-9F4A-4508-BE44-B46CC5C5AC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72B19F-EA61-4D52-A32E-62199F952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D8D94-0121-40E6-AE68-0F92C6709B3A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EB622B-9CA3-4EC3-9EC0-B0D25520F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D1E978-7BD9-4C91-BD59-CDAFA7B50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8FD5-815A-451F-AAAB-9D40CACBE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249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2F5D5-49F6-4E0E-911E-B729026C7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5E66E4-7E03-4296-BB6D-FFDB3EA09D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D2B103-B5BF-4D4C-9211-121CC7FE04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B97E9D-3F30-4236-BF6C-F27B5FFC8A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654095-2001-446F-AC65-E4B7907933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B43373-A44D-4303-84C2-EC02AAB18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D8D94-0121-40E6-AE68-0F92C6709B3A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422386-98B5-4C8F-A728-E08B95DFE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030F6C-AA6F-476C-B325-7818E50B0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8FD5-815A-451F-AAAB-9D40CACBE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904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F2332-B93E-4B7F-B8A7-97183ED4F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2C1074-E26A-409D-8A79-2EF165F09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D8D94-0121-40E6-AE68-0F92C6709B3A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D84051-CDEE-46D8-8A93-6D9ACB986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CD6C42-9026-428A-A88F-59A7C06EE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8FD5-815A-451F-AAAB-9D40CACBE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730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32EB1A-28B2-4533-ACE3-CF70E0EB6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D8D94-0121-40E6-AE68-0F92C6709B3A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1122AF-A392-4EA9-9F8C-5B7F8091D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652C5F-07AB-42B5-9E95-013E177C7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8FD5-815A-451F-AAAB-9D40CACBE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227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CD344-A51B-455E-AA1B-F578CA54E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D366D-E342-4189-A2E5-24699A5C3C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88F372-C164-490D-9CE4-5FB51AB4CF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3C9886-1BDD-489A-B93A-F16105D90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D8D94-0121-40E6-AE68-0F92C6709B3A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69A801-E4C4-4E5B-B431-B61B7549C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AF3136-E15B-4F9B-9C43-001202E8B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8FD5-815A-451F-AAAB-9D40CACBE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112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278E3-C35D-4486-A929-0F84C254E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288297-949F-4A62-BE14-C185F6162E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BD2496-ADA2-4166-958E-B9744388B5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77542F-BE5C-4D3D-9622-C4B575E8B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D8D94-0121-40E6-AE68-0F92C6709B3A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0A9799-AF64-4CCB-AA92-91BCA5848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B23741-97B1-451A-94F3-3AC335E63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8FD5-815A-451F-AAAB-9D40CACBE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453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32AADC-55F4-45A1-BDD1-5219B9375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2D2D82-A5DF-4D6B-8F16-49204AF31B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6217A2-8517-466D-A63F-98813E036B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D8D94-0121-40E6-AE68-0F92C6709B3A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5A40C9-B03D-480E-9D9C-E02E6FACF2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2A2F0E-797F-4DD8-A90E-07615F31FD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08FD5-815A-451F-AAAB-9D40CACBE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731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6627168"/>
            <a:ext cx="19899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© Brain Wrinkles</a:t>
            </a:r>
          </a:p>
        </p:txBody>
      </p:sp>
      <p:sp>
        <p:nvSpPr>
          <p:cNvPr id="3" name="Rectangle 2"/>
          <p:cNvSpPr/>
          <p:nvPr/>
        </p:nvSpPr>
        <p:spPr>
          <a:xfrm>
            <a:off x="4105066" y="48682"/>
            <a:ext cx="3960380" cy="1038746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33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bg2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KG Second Chances Solid" panose="02000000000000000000" pitchFamily="2" charset="0"/>
              </a:rPr>
              <a:t>Africa’s Ethnic Groups</a:t>
            </a:r>
          </a:p>
          <a:p>
            <a:pPr algn="ctr"/>
            <a:endParaRPr lang="en-US" sz="3000" b="1" dirty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bg2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KG Second Chances Solid" panose="02000000000000000000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723023" y="864622"/>
          <a:ext cx="8681419" cy="57625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10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60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32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363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75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2636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KG Second Chances Solid" panose="02000000000000000000" pitchFamily="2" charset="0"/>
                        </a:rPr>
                        <a:t>Location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KG Second Chances Solid" panose="02000000000000000000" pitchFamily="2" charset="0"/>
                        </a:rPr>
                        <a:t>Ancestry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KG Second Chances Solid" panose="02000000000000000000" pitchFamily="2" charset="0"/>
                        </a:rPr>
                        <a:t>Religion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KG Second Chances Solid" panose="02000000000000000000" pitchFamily="2" charset="0"/>
                        </a:rPr>
                        <a:t>Language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747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KG Eyes Wide Open" panose="02000506000000020004" pitchFamily="2" charset="0"/>
                        </a:rPr>
                        <a:t>Arab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  <a:latin typeface="KG First Time In Forever" panose="02000506000000020003" pitchFamily="2" charset="0"/>
                        </a:rPr>
                        <a:t>Northern Africa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KG First Time In Forever" panose="02000506000000020003" pitchFamily="2" charset="0"/>
                          <a:ea typeface="+mn-ea"/>
                          <a:cs typeface="+mn-cs"/>
                        </a:rPr>
                        <a:t>Migrated from Southwest Asia; trading gold and salt in camel caravans</a:t>
                      </a:r>
                      <a:endParaRPr lang="en-US" sz="1200" dirty="0">
                        <a:solidFill>
                          <a:srgbClr val="FF0000"/>
                        </a:solidFill>
                        <a:latin typeface="KG First Time In Forever" panose="02000506000000020003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  <a:latin typeface="KG First Time In Forever" panose="02000506000000020003" pitchFamily="2" charset="0"/>
                        </a:rPr>
                        <a:t>Mostly Muslim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  <a:latin typeface="KG First Time In Forever" panose="02000506000000020003" pitchFamily="2" charset="0"/>
                        </a:rPr>
                        <a:t>Arabic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4747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KG Eyes Wide Open" panose="02000506000000020004" pitchFamily="2" charset="0"/>
                        </a:rPr>
                        <a:t>Ashanti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  <a:latin typeface="KG First Time In Forever" panose="02000506000000020003" pitchFamily="2" charset="0"/>
                        </a:rPr>
                        <a:t>Ghana</a:t>
                      </a:r>
                      <a:r>
                        <a:rPr lang="en-US" sz="1200" baseline="0" dirty="0">
                          <a:solidFill>
                            <a:srgbClr val="FF0000"/>
                          </a:solidFill>
                          <a:latin typeface="KG First Time In Forever" panose="02000506000000020003" pitchFamily="2" charset="0"/>
                        </a:rPr>
                        <a:t> and Ivory Coast (West Africa</a:t>
                      </a:r>
                      <a:endParaRPr lang="en-US" sz="1200" dirty="0">
                        <a:solidFill>
                          <a:srgbClr val="FF0000"/>
                        </a:solidFill>
                        <a:latin typeface="KG First Time In Forever" panose="02000506000000020003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KG First Time In Forever" panose="02000506000000020003" pitchFamily="2" charset="0"/>
                          <a:ea typeface="+mn-ea"/>
                          <a:cs typeface="+mn-cs"/>
                        </a:rPr>
                        <a:t>Kingdom began in 1701 when Golden Stool united clans</a:t>
                      </a:r>
                      <a:endParaRPr lang="en-US" sz="1200" dirty="0">
                        <a:solidFill>
                          <a:srgbClr val="FF0000"/>
                        </a:solidFill>
                        <a:latin typeface="KG First Time In Forever" panose="02000506000000020003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KG First Time In Forever" panose="02000506000000020003" pitchFamily="2" charset="0"/>
                          <a:ea typeface="+mn-ea"/>
                          <a:cs typeface="+mn-cs"/>
                        </a:rPr>
                        <a:t>Traditional African religions – belief in supreme god, natural spirits (animism) </a:t>
                      </a:r>
                    </a:p>
                    <a:p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KG First Time In Forever" panose="02000506000000020003" pitchFamily="2" charset="0"/>
                          <a:ea typeface="+mn-ea"/>
                          <a:cs typeface="+mn-cs"/>
                        </a:rPr>
                        <a:t>-Some Christianity &amp; Muslim</a:t>
                      </a:r>
                      <a:endParaRPr lang="en-US" sz="1200" dirty="0">
                        <a:solidFill>
                          <a:srgbClr val="FF0000"/>
                        </a:solidFill>
                        <a:latin typeface="KG First Time In Forever" panose="02000506000000020003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KG First Time In Forever" panose="02000506000000020003" pitchFamily="2" charset="0"/>
                          <a:ea typeface="+mn-ea"/>
                          <a:cs typeface="+mn-cs"/>
                        </a:rPr>
                        <a:t>Asante (Twi)</a:t>
                      </a:r>
                      <a:endParaRPr lang="en-US" sz="1200" dirty="0">
                        <a:solidFill>
                          <a:srgbClr val="FF0000"/>
                        </a:solidFill>
                        <a:latin typeface="KG First Time In Forever" panose="02000506000000020003" pitchFamily="2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4747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KG Eyes Wide Open" panose="02000506000000020004" pitchFamily="2" charset="0"/>
                        </a:rPr>
                        <a:t>Bantu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  <a:latin typeface="KG First Time In Forever" panose="02000506000000020003" pitchFamily="2" charset="0"/>
                        </a:rPr>
                        <a:t>Central and Southern Africa (Sub-Saharan</a:t>
                      </a:r>
                      <a:r>
                        <a:rPr lang="en-US" sz="1200" baseline="0" dirty="0">
                          <a:solidFill>
                            <a:srgbClr val="FF0000"/>
                          </a:solidFill>
                          <a:latin typeface="KG First Time In Forever" panose="02000506000000020003" pitchFamily="2" charset="0"/>
                        </a:rPr>
                        <a:t> Africa)</a:t>
                      </a:r>
                      <a:endParaRPr lang="en-US" sz="1200" dirty="0">
                        <a:solidFill>
                          <a:srgbClr val="FF0000"/>
                        </a:solidFill>
                        <a:latin typeface="KG First Time In Forever" panose="02000506000000020003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  <a:latin typeface="KG First Time In Forever" panose="02000506000000020003" pitchFamily="2" charset="0"/>
                        </a:rPr>
                        <a:t>Archaeologists have found signs</a:t>
                      </a:r>
                      <a:r>
                        <a:rPr lang="en-US" sz="1200" baseline="0" dirty="0">
                          <a:solidFill>
                            <a:srgbClr val="FF0000"/>
                          </a:solidFill>
                          <a:latin typeface="KG First Time In Forever" panose="02000506000000020003" pitchFamily="2" charset="0"/>
                        </a:rPr>
                        <a:t> of Bantu from 50,000 BCE</a:t>
                      </a:r>
                    </a:p>
                    <a:p>
                      <a:pPr algn="ctr"/>
                      <a:endParaRPr lang="en-US" sz="1200" dirty="0">
                        <a:solidFill>
                          <a:srgbClr val="FF0000"/>
                        </a:solidFill>
                        <a:latin typeface="KG First Time In Forever" panose="02000506000000020003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KG First Time In Forever" panose="02000506000000020003" pitchFamily="2" charset="0"/>
                          <a:ea typeface="+mn-ea"/>
                          <a:cs typeface="+mn-cs"/>
                        </a:rPr>
                        <a:t>Some Muslim, some Christian, some animist</a:t>
                      </a:r>
                      <a:endParaRPr lang="en-US" sz="1200" dirty="0">
                        <a:solidFill>
                          <a:srgbClr val="FF0000"/>
                        </a:solidFill>
                        <a:latin typeface="KG First Time In Forever" panose="02000506000000020003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KG First Time In Forever" panose="02000506000000020003" pitchFamily="2" charset="0"/>
                          <a:ea typeface="+mn-ea"/>
                          <a:cs typeface="+mn-cs"/>
                        </a:rPr>
                        <a:t>Bantu family of languages (over 650)</a:t>
                      </a:r>
                      <a:endParaRPr lang="en-US" sz="1200" dirty="0">
                        <a:solidFill>
                          <a:srgbClr val="FF0000"/>
                        </a:solidFill>
                        <a:latin typeface="KG First Time In Forever" panose="02000506000000020003" pitchFamily="2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4747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KG Eyes Wide Open" panose="02000506000000020004" pitchFamily="2" charset="0"/>
                        </a:rPr>
                        <a:t>Swahili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KG First Time In Forever" panose="02000506000000020003" pitchFamily="2" charset="0"/>
                          <a:ea typeface="+mn-ea"/>
                          <a:cs typeface="+mn-cs"/>
                        </a:rPr>
                        <a:t>Eastern Africa (Kenya, Tanzania, Mozambique)</a:t>
                      </a:r>
                    </a:p>
                    <a:p>
                      <a:pPr algn="ctr"/>
                      <a:endParaRPr lang="en-US" sz="1200" dirty="0">
                        <a:solidFill>
                          <a:srgbClr val="FF0000"/>
                        </a:solidFill>
                        <a:latin typeface="KG First Time In Forever" panose="02000506000000020003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KG First Time In Forever" panose="02000506000000020003" pitchFamily="2" charset="0"/>
                          <a:ea typeface="+mn-ea"/>
                          <a:cs typeface="+mn-cs"/>
                        </a:rPr>
                        <a:t>Arab traders from Southwest Asia blended with local African people</a:t>
                      </a:r>
                      <a:endParaRPr lang="en-US" sz="1200" dirty="0">
                        <a:solidFill>
                          <a:srgbClr val="FF0000"/>
                        </a:solidFill>
                        <a:latin typeface="KG First Time In Forever" panose="02000506000000020003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  <a:latin typeface="KG First Time In Forever" panose="02000506000000020003" pitchFamily="2" charset="0"/>
                        </a:rPr>
                        <a:t>Majority are</a:t>
                      </a:r>
                      <a:r>
                        <a:rPr lang="en-US" sz="1200" baseline="0" dirty="0">
                          <a:solidFill>
                            <a:srgbClr val="FF0000"/>
                          </a:solidFill>
                          <a:latin typeface="KG First Time In Forever" panose="02000506000000020003" pitchFamily="2" charset="0"/>
                        </a:rPr>
                        <a:t> Muslim</a:t>
                      </a:r>
                      <a:endParaRPr lang="en-US" sz="1200" dirty="0">
                        <a:solidFill>
                          <a:srgbClr val="FF0000"/>
                        </a:solidFill>
                        <a:latin typeface="KG First Time In Forever" panose="02000506000000020003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KG First Time In Forever" panose="02000506000000020003" pitchFamily="2" charset="0"/>
                          <a:ea typeface="+mn-ea"/>
                          <a:cs typeface="+mn-cs"/>
                        </a:rPr>
                        <a:t>Swahili – blend of Arabic and Bantu</a:t>
                      </a:r>
                      <a:endParaRPr lang="en-US" sz="1200" dirty="0">
                        <a:solidFill>
                          <a:srgbClr val="FF0000"/>
                        </a:solidFill>
                        <a:latin typeface="KG First Time In Forever" panose="02000506000000020003" pitchFamily="2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44535" y="568056"/>
            <a:ext cx="86599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Directions</a:t>
            </a:r>
            <a:r>
              <a:rPr lang="en-US" sz="12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: Complete the chart below after discussing the presentation</a:t>
            </a:r>
            <a:r>
              <a:rPr lang="en-US" sz="1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0897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A425F-33C5-4A3E-B1D5-E169E811D8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E03F27-3BC4-4D99-9415-35E48CEC67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582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138</Words>
  <Application>Microsoft Office PowerPoint</Application>
  <PresentationFormat>Widescreen</PresentationFormat>
  <Paragraphs>28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KBScaredStraight</vt:lpstr>
      <vt:lpstr>KG Eyes Wide Open</vt:lpstr>
      <vt:lpstr>KG First Time In Forever</vt:lpstr>
      <vt:lpstr>KG Second Chances Solid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Suggs, Megan</dc:creator>
  <cp:lastModifiedBy>Suggs, Megan</cp:lastModifiedBy>
  <cp:revision>1</cp:revision>
  <dcterms:created xsi:type="dcterms:W3CDTF">2018-08-31T13:19:58Z</dcterms:created>
  <dcterms:modified xsi:type="dcterms:W3CDTF">2018-08-31T13:20:12Z</dcterms:modified>
</cp:coreProperties>
</file>