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4/22/2019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hdphoto" Target="../media/hdphoto2.wdp"/><Relationship Id="rId7" Type="http://schemas.openxmlformats.org/officeDocument/2006/relationships/hyperlink" Target="https://en.wikipedia.org/wiki/Ideology_of_the_Communist_Party_of_Chin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taiwan-in-perspective.com/2017/12/31/u-s-china-relations-and-taiwans-place-in-u-s-national-security-strategy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microsoft.com/office/2007/relationships/hdphoto" Target="../media/hdphoto1.wdp"/><Relationship Id="rId7" Type="http://schemas.openxmlformats.org/officeDocument/2006/relationships/hyperlink" Target="http://myforddreams.blogspot.com/2006/02/isnt-china-still-communist-ford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microsoft.com/office/2007/relationships/hdphoto" Target="../media/hdphoto1.wdp"/><Relationship Id="rId7" Type="http://schemas.openxmlformats.org/officeDocument/2006/relationships/hyperlink" Target="https://en.wikipedia.org/wiki/Long_Marc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microsoft.com/office/2007/relationships/hdphoto" Target="../media/hdphoto1.wdp"/><Relationship Id="rId7" Type="http://schemas.openxmlformats.org/officeDocument/2006/relationships/hyperlink" Target="https://commons.wikimedia.org/wiki/File:Chinese_Red_Army_in_the_first_anti-encirclement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http://rdurando2013revolutions.blogspot.com/2011/06/chairman-mao-was-mao-good-leader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ibiblio.org/chineseculture/contents/entr/p-entr-c01s01.html" TargetMode="Externa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aigoodview.com/node/46590?page=0,2" TargetMode="External"/><Relationship Id="rId3" Type="http://schemas.microsoft.com/office/2007/relationships/hdphoto" Target="../media/hdphoto2.wdp"/><Relationship Id="rId7" Type="http://schemas.openxmlformats.org/officeDocument/2006/relationships/hyperlink" Target="http://www.thaigoodview.com/node/46590?page=0%2C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https://en.wikipedia.org/wiki/Simla_Conferenc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Muslim_League_(Pakistan)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en.wikipedia.org/wiki/Lahore_Resolutio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ustice_Party_(India)" TargetMode="External"/><Relationship Id="rId3" Type="http://schemas.microsoft.com/office/2007/relationships/hdphoto" Target="../media/hdphoto1.wdp"/><Relationship Id="rId7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edia.desibantu.com/mahatma-gandhi-his-chronology-1914/" TargetMode="External"/><Relationship Id="rId5" Type="http://schemas.openxmlformats.org/officeDocument/2006/relationships/image" Target="../media/image25.jp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hyperlink" Target="http://fabiusmaximus.com/2012/11/13/american-exceptionalism-4562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/3.0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microsoft.com/office/2007/relationships/hdphoto" Target="../media/hdphoto2.wdp"/><Relationship Id="rId7" Type="http://schemas.openxmlformats.org/officeDocument/2006/relationships/hyperlink" Target="http://fabiusmaximus.com/2013/08/31/madison-singing-police-5446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https://commons.wikimedia.org/wiki/File:Partition_of_India-en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hyperlink" Target="https://en.wikipedia.org/wiki/File:Macarthur_hirohito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http://historytech.wordpress.com/2010/10/11/useless-odd-fact-germany-pays-last-wwi-reparations-bil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microsoft.com/office/2007/relationships/hdphoto" Target="../media/hdphoto1.wdp"/><Relationship Id="rId7" Type="http://schemas.openxmlformats.org/officeDocument/2006/relationships/hyperlink" Target="http://desirabletransactions.wordpress.com/2014/08/10/war-and-terror-for-peace-and-ord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microsoft.com/office/2007/relationships/hdphoto" Target="../media/hdphoto2.wdp"/><Relationship Id="rId7" Type="http://schemas.openxmlformats.org/officeDocument/2006/relationships/hyperlink" Target="http://jmcl63.blogspot.com/2011/07/wargames-politics-and-ethics-2-politic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microsoft.com/office/2007/relationships/hdphoto" Target="../media/hdphoto2.wdp"/><Relationship Id="rId7" Type="http://schemas.openxmlformats.org/officeDocument/2006/relationships/hyperlink" Target="https://chillopedia.com/interesting/american-capitalism-versus-chinese-communism-infographic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hyperlink" Target="https://www.historyonthenet.com/authentichistory/1946-1960/2-korea/1-overview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microsoft.com/office/2007/relationships/hdphoto" Target="../media/hdphoto1.wdp"/><Relationship Id="rId7" Type="http://schemas.openxmlformats.org/officeDocument/2006/relationships/hyperlink" Target="https://en.wikipedia.org/wiki/File:Domino_theory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hyperlink" Target="https://commons.wikimedia.org/wiki/File:Joint_Security_Area%2C_Demilitarized_Zone%2C_Korea_(2913817391)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commons.wikimedia.org/wiki/File:Joint_Security_Area,_Demilitarized_Zone,_Korea_(2913817391)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http://commons.wikimedia.org/wiki/File:Map_of_Qing_dynasty_18c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2C8A-555A-4D90-A4E7-0B42E399D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 se Asia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6DAB1-A3F2-4790-A639-D0FF4E0DF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95189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459C7A8-9F3A-4BFD-AB69-3F23A8D94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0FA09C-1B86-4BC1-8793-3DC3ECCC9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3339A-637F-44D4-9E25-B4E5959F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NATIONALIST PART (CHINA)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01A3-86D7-4DE5-A3A2-8AC0D9283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/>
              <a:t>THE KUOMINTANG; LEADING PARTY OF THE REPUBLIC OF CHINA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BC9EA1-426A-48D9-9101-459A4E276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0720" y="474800"/>
            <a:ext cx="4835800" cy="3451003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A2BFDD1-F596-4052-8B82-DA047D23EC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49932" y="474800"/>
            <a:ext cx="5093731" cy="345100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560C308-AF88-4E6B-B601-74A5B889E5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C989C99-37FA-4068-B9DC-2E0199A20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7DA07CC-C857-4245-BE87-DBEDE8BC6A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807C80B-5DD7-4148-A1E5-FB9A7EE3A58B}"/>
              </a:ext>
            </a:extLst>
          </p:cNvPr>
          <p:cNvSpPr txBox="1"/>
          <p:nvPr/>
        </p:nvSpPr>
        <p:spPr>
          <a:xfrm>
            <a:off x="9024035" y="3725748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taiwan-in-perspective.com/2017/12/31/u-s-china-relations-and-taiwans-place-in-u-s-national-security-strategy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50B94A-230E-4D59-8AE6-28CA6CDCEE38}"/>
              </a:ext>
            </a:extLst>
          </p:cNvPr>
          <p:cNvSpPr txBox="1"/>
          <p:nvPr/>
        </p:nvSpPr>
        <p:spPr>
          <a:xfrm>
            <a:off x="2886892" y="3725748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en.wikipedia.org/wiki/Ideology_of_the_Communist_Party_of_Chin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2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 15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CC574-266C-4193-9448-50327541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CHINESE COMMUNIST PARTY (CCP)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955237-A628-434D-A1D8-CFB94566C2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3999" y="836074"/>
            <a:ext cx="6882269" cy="51961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CB12-316A-4BD0-9F57-9CDB67B1A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The Communist Party of China, also referred to as the Chinese Communist Party, is the founding and ruling political party of the People's Republic of China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7D8992-FC6A-47A2-947C-056E14CD5DCF}"/>
              </a:ext>
            </a:extLst>
          </p:cNvPr>
          <p:cNvSpPr txBox="1"/>
          <p:nvPr/>
        </p:nvSpPr>
        <p:spPr>
          <a:xfrm>
            <a:off x="4874198" y="5832132"/>
            <a:ext cx="26420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myforddreams.blogspot.com/2006/02/isnt-china-still-communist-ford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1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98FCB-58AE-41AB-99C6-B24F3EDA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LONG MARCH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FBDFC3-017E-4ABB-8469-F5D3157B61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3999" y="807398"/>
            <a:ext cx="6882269" cy="52534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0A9D5-2D5A-42D3-BBB2-D5738438A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JOURNEY WHERE MAO AND HIS FOLLOWERS FLED INTO THE MOUNTAINS TO ESCAPE BEING DEFEATED BY THE NATIONLIST GOVERNMENT OF CHINA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440734-FEC8-43A4-8239-776DD7C69640}"/>
              </a:ext>
            </a:extLst>
          </p:cNvPr>
          <p:cNvSpPr txBox="1"/>
          <p:nvPr/>
        </p:nvSpPr>
        <p:spPr>
          <a:xfrm>
            <a:off x="4896641" y="5860808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en.wikipedia.org/wiki/Long_Marc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F9269-B51E-4556-9221-44C750789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E6D9D-D7A7-4550-A099-1D6B4094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RED ARMY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5CD2BF-CBD1-4D2C-9CC2-EF0F0992AC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0131" r="5657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6175-E4AF-4846-A6EF-030E4EFFC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MAO’S COMMUNISTS WHO REMOVED THE NATIONLIST GOVERNMENT FROM POWER IN THE CIVIL WAR BETWEEN 1946-1949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B42BE2-226C-4BD4-BC38-02B6742F604F}"/>
              </a:ext>
            </a:extLst>
          </p:cNvPr>
          <p:cNvSpPr txBox="1"/>
          <p:nvPr/>
        </p:nvSpPr>
        <p:spPr>
          <a:xfrm>
            <a:off x="4932638" y="6657945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commons.wikimedia.org/wiki/File:Chinese_Red_Army_in_the_first_anti-encirclement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1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CE157-E1DB-4EB6-93E1-D4AEEB85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GREAT LEAP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BC689-2996-4F99-8F6E-C3B72B443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52" y="4389120"/>
            <a:ext cx="3867073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/>
              <a:t>MAO’S PROGRAM TO HELP SOLVE CHINA’S AGRICULTURAL AND INDUSTRIAL PROBLEMS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3FFA93-31E5-445E-8EB2-46CFB3655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332" r="4957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C5D151E-3D7B-47D3-8B67-B44697A101EC}"/>
              </a:ext>
            </a:extLst>
          </p:cNvPr>
          <p:cNvSpPr txBox="1"/>
          <p:nvPr/>
        </p:nvSpPr>
        <p:spPr>
          <a:xfrm>
            <a:off x="4116371" y="6657945"/>
            <a:ext cx="27847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rdurando2013revolutions.blogspot.com/2011/06/chairman-mao-was-mao-good-leader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0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C3F9269-B51E-4556-9221-44C750789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B4212E-0614-484B-8679-9A4CC13B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CULTURAL REVOLUTION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45D2-5472-4609-ACFE-F76596374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21408"/>
            <a:ext cx="4759452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MAO’S PROGRAM THAT URGED STUDENTS TO LEAVE SCHOOL AND MAKE WAR ON ANYTHING IN CHINESE SOCIETY THAT LOOKED LIKE IT ENCOURAGED CLASS DIFFERENCES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9E952-A51D-4D6A-879F-23F5CC0A8D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902" r="-2" b="-2"/>
          <a:stretch/>
        </p:blipFill>
        <p:spPr>
          <a:xfrm>
            <a:off x="6361113" y="2193036"/>
            <a:ext cx="4773168" cy="3980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552FB4-4FA7-48A5-9D78-B5CDC029A8BD}"/>
              </a:ext>
            </a:extLst>
          </p:cNvPr>
          <p:cNvSpPr txBox="1"/>
          <p:nvPr/>
        </p:nvSpPr>
        <p:spPr>
          <a:xfrm>
            <a:off x="8349544" y="5973669"/>
            <a:ext cx="27847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ibiblio.org/chineseculture/contents/entr/p-entr-c01s01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5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664CB4-B2D2-4732-AB2C-939321E99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3168EC-D910-4109-8158-A433124BB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EB50A5-ED88-4DB9-A0A0-1370FEEE6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63355-EF44-44DE-AD47-E60A8F9B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56" y="1432223"/>
            <a:ext cx="5965470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RED GUARDS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ED29-1F0C-47CD-B64B-126CB9A87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156" y="4790199"/>
            <a:ext cx="5965470" cy="6687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0000"/>
                </a:solidFill>
              </a:rPr>
              <a:t>AN ARMY IN MAO’S CHINA MADE UP OF HIGH SCHOOL STUDENTS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7ABE8A-0442-4BD3-B780-DBB957CA84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55117" y="1452386"/>
            <a:ext cx="3416725" cy="391601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AA47C27-8894-42A7-8D01-C902DA9B70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BD81D-EAC7-4C48-A5FD-A1156EC849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CAF43F4-8892-4C5D-A8ED-C423F51756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028E2F-5F35-49A4-86F5-81814931EB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E994137-0AD9-4942-8E90-EB0F7B3CE4BA}"/>
              </a:ext>
            </a:extLst>
          </p:cNvPr>
          <p:cNvSpPr txBox="1"/>
          <p:nvPr/>
        </p:nvSpPr>
        <p:spPr>
          <a:xfrm>
            <a:off x="8487105" y="5168348"/>
            <a:ext cx="27847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://www.thaigoodview.com/node/46590?page=0%2C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CF680-C828-49E1-BE96-8A4C9545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INDIAN NATIONAL CONGRESS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22C9-F113-4AA9-BCFF-E086CB94D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52" y="4389120"/>
            <a:ext cx="3867073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/>
              <a:t>A GROUP FOUNDED IN 1885 TO WORK FOR THE RIGHTS OF INDIANS; ATTRACTED MAINLY HINDUS.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9AFACC-14A0-4960-89AF-3828CAA7EA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55" r="17141" b="-1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0ACF59-931F-44B2-95FE-B8A1CA69581A}"/>
              </a:ext>
            </a:extLst>
          </p:cNvPr>
          <p:cNvSpPr txBox="1"/>
          <p:nvPr/>
        </p:nvSpPr>
        <p:spPr>
          <a:xfrm>
            <a:off x="4281480" y="6657945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en.wikipedia.org/wiki/Simla_Conferenc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40B56E4-373D-4EC3-816C-0EAC1C868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0CEEA-DB88-4D63-9114-2E1FFD157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A175AA-4B16-4687-A52A-897C3A13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3EA9624-71D4-4716-A7B7-F3C54F547F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926" r="1" b="1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C21BF-F8C2-4A16-8137-106F93CE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MUSLIM LEAGUE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844C59-1AC7-4EF1-AEB1-056C38EC3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0860" r="7951" b="-1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D4F0-9EEB-41C7-8F88-716D6805E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A GROUP FOUNDED IN 1906 TO WORK FOR THE RIGHTS OF INDIANS IN INDIA ; ATTACTED MOSTLY INDIAN MUSLIMS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52CDEBD-42DA-456A-AE05-37E2285B73C0}"/>
              </a:ext>
            </a:extLst>
          </p:cNvPr>
          <p:cNvSpPr txBox="1"/>
          <p:nvPr/>
        </p:nvSpPr>
        <p:spPr>
          <a:xfrm>
            <a:off x="1858866" y="3148512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en.wikipedia.org/wiki/Lahore_Resolu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E7849-99DA-4AAE-9567-B61202A2586B}"/>
              </a:ext>
            </a:extLst>
          </p:cNvPr>
          <p:cNvSpPr txBox="1"/>
          <p:nvPr/>
        </p:nvSpPr>
        <p:spPr>
          <a:xfrm>
            <a:off x="1858866" y="6657944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Muslim_League_(Pakistan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2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40B56E4-373D-4EC3-816C-0EAC1C868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0CEEA-DB88-4D63-9114-2E1FFD157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A175AA-4B16-4687-A52A-897C3A13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CE5EFF9-B12A-4A10-94DD-F33EDBCD27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69317" cy="3355942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A4BE15-6626-445F-A314-C42459720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360" r="17619" b="2"/>
          <a:stretch/>
        </p:blipFill>
        <p:spPr>
          <a:xfrm>
            <a:off x="2930184" y="-2655"/>
            <a:ext cx="2996169" cy="335859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4BF8F0-BE31-4BF7-ADED-E16FC494E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514" r="224" b="1"/>
          <a:stretch/>
        </p:blipFill>
        <p:spPr>
          <a:xfrm>
            <a:off x="20" y="3504904"/>
            <a:ext cx="5926333" cy="33530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26EEE46-1E2E-459B-85C5-B12A77BED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9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64180-E810-4AE1-9D7C-0DCBCA19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ROWLATT 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7881-3AA7-40D2-A5D0-9F1A7D5AD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AN ACT OF THE BRITISH GOVERNMENT IN INDIA THAT GAVE THE BRITISH THE POWER TO SEND INDIANS FOR JAIL FOR UP TO 2 YEARS WITHOUT TRIAL.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3C3B5B-B6A2-4C52-831F-3D4FBEF925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E7942F-7C05-45E8-B6CD-0D22951E77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1AFEAF-5CBA-4B38-AFF0-10ED1F5F9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88DFE02-E933-4082-BF1E-D8182A248601}"/>
              </a:ext>
            </a:extLst>
          </p:cNvPr>
          <p:cNvSpPr txBox="1"/>
          <p:nvPr/>
        </p:nvSpPr>
        <p:spPr>
          <a:xfrm>
            <a:off x="3306726" y="6657945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en.wikipedia.org/wiki/Justice_Party_(Indi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4EF9D-5D6E-420F-A74E-70A0E5A7CA9E}"/>
              </a:ext>
            </a:extLst>
          </p:cNvPr>
          <p:cNvSpPr txBox="1"/>
          <p:nvPr/>
        </p:nvSpPr>
        <p:spPr>
          <a:xfrm>
            <a:off x="3306726" y="3155887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pedia.desibantu.com/mahatma-gandhi-his-chronology-1914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4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E966C0-43DC-456F-9599-12E7BA15E0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06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8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26E02-A723-481B-B961-8C5B4095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8045-AA5C-41CC-8FCA-1683A372C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4389120"/>
            <a:ext cx="7891272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Love of one’s country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AD417-FB62-48D0-A4A9-EC2EF4C970CA}"/>
              </a:ext>
            </a:extLst>
          </p:cNvPr>
          <p:cNvSpPr txBox="1"/>
          <p:nvPr/>
        </p:nvSpPr>
        <p:spPr>
          <a:xfrm>
            <a:off x="9715040" y="6657944"/>
            <a:ext cx="24769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fabiusmaximus.com/2012/11/13/american-exceptionalism-45623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35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38158-C32C-42BD-B947-5C9EC54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20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CIVIL DISOBEDIENCE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06444-4544-4B87-B5F5-615B4E865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0102" y="4790198"/>
            <a:ext cx="2818418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>
                <a:solidFill>
                  <a:srgbClr val="000000"/>
                </a:solidFill>
              </a:rPr>
              <a:t>THE NONVIOLENT REGUSAL TO OBEY AN UNFAIR LAW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BF284-1863-4866-9218-63C351ED7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20834" y="1405159"/>
            <a:ext cx="6631744" cy="397904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8EB7C0-8DBC-4B1A-AF66-9DECCA9681BD}"/>
              </a:ext>
            </a:extLst>
          </p:cNvPr>
          <p:cNvSpPr txBox="1"/>
          <p:nvPr/>
        </p:nvSpPr>
        <p:spPr>
          <a:xfrm>
            <a:off x="5075618" y="5184150"/>
            <a:ext cx="24769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fabiusmaximus.com/2013/08/31/madison-singing-police-54464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0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96C4A-F950-443C-9B5A-E75AB622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7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PARTITIONED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C145-DC61-4D1E-B923-BB23D42F8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52" y="4389120"/>
            <a:ext cx="3867073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TO DIVIDE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710D30-B46F-4571-B63B-CC0860347F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" b="14786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73730C-FA95-4120-BD54-0E08BCD518F6}"/>
              </a:ext>
            </a:extLst>
          </p:cNvPr>
          <p:cNvSpPr txBox="1"/>
          <p:nvPr/>
        </p:nvSpPr>
        <p:spPr>
          <a:xfrm>
            <a:off x="4281480" y="6657945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commons.wikimedia.org/wiki/File:Partition_of_India-en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44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4F9633-A1CA-4CA8-BAC9-3C5919AE6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578" r="1" b="4286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8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C9665-25E5-4E4F-9845-FF8AE97F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MACARTHUR CONSTITUION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78C1-131B-4219-92E6-79B4C22DC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4389120"/>
            <a:ext cx="7891272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A CONSTITUION WRITTEN AFTER WWII IN JAPAN THAT TURNED THE COUNTRY INTO A CONSTITUTIONAL MONARCHY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788B6-AF7E-4698-96CF-D12A48022736}"/>
              </a:ext>
            </a:extLst>
          </p:cNvPr>
          <p:cNvSpPr txBox="1"/>
          <p:nvPr/>
        </p:nvSpPr>
        <p:spPr>
          <a:xfrm>
            <a:off x="9572372" y="6657944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en.wikipedia.org/wiki/File:Macarthur_hirohito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6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ABFEF-F955-479D-956B-C9B79DAB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WAR 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6273-28EB-47C1-847B-3E31665D8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52" y="4389120"/>
            <a:ext cx="3867073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DAMAGE PAID BY THE DEFEATED AGGRESSOR AFTER A WAR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171B34-E651-4786-B1AE-1F922D933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816" r="1985" b="-3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9A471B-3416-4EAD-BB06-5037AA7132E8}"/>
              </a:ext>
            </a:extLst>
          </p:cNvPr>
          <p:cNvSpPr txBox="1"/>
          <p:nvPr/>
        </p:nvSpPr>
        <p:spPr>
          <a:xfrm>
            <a:off x="4097135" y="6657945"/>
            <a:ext cx="28039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historytech.wordpress.com/2010/10/11/useless-odd-fact-germany-pays-last-wwi-reparations-bill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6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2699B-AC6C-4944-8D82-8AB5D9D0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communism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1586D7-38EC-41D2-BE71-9EFECED570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3999" y="1188790"/>
            <a:ext cx="6882269" cy="4490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8A9C8-4EBE-4439-A7AD-31783BED8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GOVERNMENT IN WHICH A SINGLE PARTY CONTROLS STATE-OWNED MEANS OF PRODUCTION WITH THE AIM OF ESTABLISHING A CLASSLESS SOCIETY.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62BBEA-DA2E-4C99-83B9-D0B335D93D72}"/>
              </a:ext>
            </a:extLst>
          </p:cNvPr>
          <p:cNvSpPr txBox="1"/>
          <p:nvPr/>
        </p:nvSpPr>
        <p:spPr>
          <a:xfrm>
            <a:off x="4712295" y="5479415"/>
            <a:ext cx="28039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desirabletransactions.wordpress.com/2014/08/10/war-and-terror-for-peace-and-ord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2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7B9CBC-3C83-45E3-AA8B-F80EA5CD9D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380" r="62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6B205-A32B-4A7F-BFBE-77FCAE54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DC849-42B6-48AF-9FC9-561F2DEF4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/>
              <a:t>WAR OF WORDS WITH NO DIRECT FIGHTING MOSTLY BETWEEN THE SOVIET UNION AND THE USA.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AD218D-8A75-4CE6-8EB9-578DF10BE7D9}"/>
              </a:ext>
            </a:extLst>
          </p:cNvPr>
          <p:cNvSpPr txBox="1"/>
          <p:nvPr/>
        </p:nvSpPr>
        <p:spPr>
          <a:xfrm>
            <a:off x="9407263" y="6657944"/>
            <a:ext cx="27847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jmcl63.blogspot.com/2011/07/wargames-politics-and-ethics-2-politic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8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4664CB4-B2D2-4732-AB2C-939321E99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3168EC-D910-4109-8158-A433124BB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EB50A5-ED88-4DB9-A0A0-1370FEEE6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E3DA0-D53D-4DD0-849C-3BB6541A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56" y="1432223"/>
            <a:ext cx="5965470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CONTAINMENT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D879F-487B-42B7-84AC-0BF32D754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156" y="4790199"/>
            <a:ext cx="5965470" cy="6687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>
                <a:solidFill>
                  <a:srgbClr val="000000"/>
                </a:solidFill>
              </a:rPr>
              <a:t>POLICY OF THE USA DURING THE COLD WAR TO CONTAIN, OR STOP THE SPREAD OF COMMUNISM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A557E3B-68D2-4086-A27D-6C089411A4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55117" y="1986760"/>
            <a:ext cx="3416725" cy="284727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AA47C27-8894-42A7-8D01-C902DA9B70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4BD81D-EAC7-4C48-A5FD-A1156EC849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CAF43F4-8892-4C5D-A8ED-C423F51756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028E2F-5F35-49A4-86F5-81814931EB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C3E572-B777-48B4-8AD1-414D7BCBCC2C}"/>
              </a:ext>
            </a:extLst>
          </p:cNvPr>
          <p:cNvSpPr txBox="1"/>
          <p:nvPr/>
        </p:nvSpPr>
        <p:spPr>
          <a:xfrm>
            <a:off x="8467869" y="4633975"/>
            <a:ext cx="28039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chillopedia.com/interesting/american-capitalism-versus-chinese-communism-infographic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8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6DAC81-5055-423E-9F9F-FE8B43E78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7108" r="-1" b="3436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8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1D993-95E2-4847-A6AE-46B0E0C9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CEASE-FIRE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41BD8-7CBF-4878-915A-E12817049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4389120"/>
            <a:ext cx="7891272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A TRUCE (AGREEMENT TO STOP FIGHTING NOT END A WAR)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85C78-83F5-48D8-94DE-91B11E9BCE4A}"/>
              </a:ext>
            </a:extLst>
          </p:cNvPr>
          <p:cNvSpPr txBox="1"/>
          <p:nvPr/>
        </p:nvSpPr>
        <p:spPr>
          <a:xfrm>
            <a:off x="9407263" y="6657944"/>
            <a:ext cx="27847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www.historyonthenet.com/authentichistory/1946-1960/2-korea/1-overview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8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548D01-86BC-4A04-9A19-23363A0A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3C06F-02C4-42B7-AAB4-056E8ECC69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04B3B-0657-4278-A691-9EDD6463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DOMINO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939F-97A3-468D-BB6D-C0BEC4218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965199"/>
            <a:ext cx="4704419" cy="34884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THE WORRY THAT, IF ONE COUNTRY—LIKE KOREA—BECAME COMMUNIST, OTHER COUNTRIES IN THE AREA WOULD FALL TO COMMUNISM.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E43AD-C141-4DC4-8C5A-237645BED2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17732" y="1963645"/>
            <a:ext cx="4761324" cy="12617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0B2D325-F52B-42D3-B95B-0B567E1B2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64412BC-E554-4709-B783-CCD157054F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11AF4E-4C22-4675-8450-1A2447ECB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10A44DE-49ED-43AF-9457-F06D88AE938B}"/>
              </a:ext>
            </a:extLst>
          </p:cNvPr>
          <p:cNvSpPr txBox="1"/>
          <p:nvPr/>
        </p:nvSpPr>
        <p:spPr>
          <a:xfrm>
            <a:off x="8559428" y="3025340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en.wikipedia.org/wiki/File:Domino_theory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3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Rectangle 21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CDA169-DF75-4447-8FFD-81DEFE4545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50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8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C969C-62A1-4F4F-80B0-123FD430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DEMILITARIZED ZONE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C329-956A-44EA-9AF1-291A3969E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4389120"/>
            <a:ext cx="7891272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DMZ—AN AREA BETWEEN NORTH AND SOUTH KOREA WHERE IT IS FOBIDDEN TO HAVE ANY MILITARY PRESENCE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1A599-08CB-41F6-9C97-2F7B2B159431}"/>
              </a:ext>
            </a:extLst>
          </p:cNvPr>
          <p:cNvSpPr txBox="1"/>
          <p:nvPr/>
        </p:nvSpPr>
        <p:spPr>
          <a:xfrm>
            <a:off x="9572373" y="6657944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commons.wikimedia.org/wiki/File:Joint_Security_Area%2C_Demilitarized_Zone%2C_Korea_(2913817391)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9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A04CB-3392-4D83-8F11-29C09505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QING DYNASTY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ECCE-4809-4E2D-9223-97DB9440E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52" y="4389120"/>
            <a:ext cx="3867073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AN ABSOLUTE MONARCHY THAT RULED CHINA FROM 1600S TO 1912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6F7A51-C887-4411-B11B-7985B4A972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39" r="1" b="1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56BE0C-0002-4447-8127-2738EC1CF66A}"/>
              </a:ext>
            </a:extLst>
          </p:cNvPr>
          <p:cNvSpPr txBox="1"/>
          <p:nvPr/>
        </p:nvSpPr>
        <p:spPr>
          <a:xfrm>
            <a:off x="4281480" y="6657945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commons.wikimedia.org/wiki/File:Map_of_Qing_dynasty_18c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39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32</TotalTime>
  <Words>640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Rockwell</vt:lpstr>
      <vt:lpstr>Rockwell Condensed</vt:lpstr>
      <vt:lpstr>Rockwell Extra Bold</vt:lpstr>
      <vt:lpstr>Wingdings</vt:lpstr>
      <vt:lpstr>Wood Type</vt:lpstr>
      <vt:lpstr>History of se Asia vocab</vt:lpstr>
      <vt:lpstr>nationalism</vt:lpstr>
      <vt:lpstr>communism</vt:lpstr>
      <vt:lpstr>COLD WAR</vt:lpstr>
      <vt:lpstr>CONTAINMENT </vt:lpstr>
      <vt:lpstr>CEASE-FIRE</vt:lpstr>
      <vt:lpstr>DOMINO THEORY </vt:lpstr>
      <vt:lpstr>DEMILITARIZED ZONE </vt:lpstr>
      <vt:lpstr>QING DYNASTY </vt:lpstr>
      <vt:lpstr>NATIONALIST PART (CHINA)</vt:lpstr>
      <vt:lpstr>CHINESE COMMUNIST PARTY (CCP)</vt:lpstr>
      <vt:lpstr>LONG MARCH </vt:lpstr>
      <vt:lpstr>RED ARMY </vt:lpstr>
      <vt:lpstr>GREAT LEAP FORWARD</vt:lpstr>
      <vt:lpstr>CULTURAL REVOLUTION CHINA</vt:lpstr>
      <vt:lpstr>RED GUARDS </vt:lpstr>
      <vt:lpstr>INDIAN NATIONAL CONGRESS </vt:lpstr>
      <vt:lpstr>MUSLIM LEAGUE </vt:lpstr>
      <vt:lpstr>ROWLATT ACT </vt:lpstr>
      <vt:lpstr>CIVIL DISOBEDIENCE </vt:lpstr>
      <vt:lpstr>PARTITIONED </vt:lpstr>
      <vt:lpstr>MACARTHUR CONSTITUION </vt:lpstr>
      <vt:lpstr>WAR REPARATIONS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se Asia vocab</dc:title>
  <dc:creator>Suggs, Megan</dc:creator>
  <cp:lastModifiedBy>Hayes, Angelique</cp:lastModifiedBy>
  <cp:revision>3</cp:revision>
  <dcterms:created xsi:type="dcterms:W3CDTF">2019-04-22T11:53:48Z</dcterms:created>
  <dcterms:modified xsi:type="dcterms:W3CDTF">2019-04-22T15:14:24Z</dcterms:modified>
</cp:coreProperties>
</file>