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1CAE6-CD4C-4CED-A185-C930C2CFE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E5BE3-20CC-40F5-A395-F58C36F47B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DE3B2-9AFF-4CDB-BAD8-F7CA46E12F8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1A0EE-BF1D-4286-BA9E-6EEC3638BC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31F6E-B333-4786-83AC-0F1F81AF32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0600-A465-4AC0-9398-212E2DD1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79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themuslimissue.wordpress.com/2015/02/26/map-shows-islamic-states-tentacles-now-reach-from-algeria-to-afghanistan/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sf-3.blogspot.com/2008/04/flank-attack-hit-enemy-where-it-least.html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s.wikipedia.org/wiki/Archivo:George_H._W._Bush,_President_of_the_United_States,_1989_official_portrait.jpg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homovespa.blogspot.com/2011/04/diatriba-de-un-halcon-contra-wikileaks.html" TargetMode="Externa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Al-Qaeda_in_the_Arabian_Peninsula" TargetMode="Externa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wcnews.net/news/centrals-asia/53259-taliban-elects-new-leader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en.farsnews.com/newstext.aspx?nn=13921123000474" TargetMode="Externa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vimeo.com/250816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vidshub.net/image/1060680/operation-iraqi-freedom-06-08" TargetMode="Externa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Kurds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Territorial_changes_of_the_Ottoman_Empire_1812.jpg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161010-human-rights-groups-condemn-algerias-stance-on-assad-violations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isaburakgonca.blogspot.com/2011/02/turkey-iran-two-countries-with-ver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fabiusmaximus.com/2012/11/13/american-exceptionalism-45623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karpathuias.blogspot.com/2017/11/the-israel-palestine-conflict-100-years.htm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socialisme.nu/blog/nieuws/47046/wat-vinden-socialisten-van-opvang-in-eigen-regio/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kividu.blogspot.com/2014/07/the-sunni-shia-divide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akividu.blogspot.com/2014/07/the-sunni-shia-divide.html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ministrybestpractices.com/2008/06/how-to-help-get-people-connected-in.html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105B-B931-4E63-86A6-7F5686FA5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the middle east vocabulary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FBE42-B08F-4993-8DFD-1E504FEFF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546823-01B8-42F0-83AA-600EC24E4E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alphaModFix amt="43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646" b="18537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76353-50EA-47C1-9838-B755D970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BE813-87D5-420C-B99C-2F2BF5BEA3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cap="none" dirty="0"/>
              <a:t>Terrorist group</a:t>
            </a:r>
          </a:p>
          <a:p>
            <a:r>
              <a:rPr lang="en-US" sz="2400" cap="none" dirty="0"/>
              <a:t>Formally Al-Qaeda of Iraq</a:t>
            </a:r>
          </a:p>
          <a:p>
            <a:r>
              <a:rPr lang="en-US" sz="2400" cap="none" dirty="0"/>
              <a:t>Islamic state of Iraq and Syria</a:t>
            </a:r>
          </a:p>
          <a:p>
            <a:r>
              <a:rPr lang="en-US" sz="2400" cap="none" dirty="0"/>
              <a:t>Wish to return lands to the time of Muhammad</a:t>
            </a:r>
          </a:p>
          <a:p>
            <a:r>
              <a:rPr lang="en-US" sz="2400" cap="none" dirty="0"/>
              <a:t>Violent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9E9A6-2C16-47E4-9024-4666EEAEDD76}"/>
              </a:ext>
            </a:extLst>
          </p:cNvPr>
          <p:cNvSpPr txBox="1"/>
          <p:nvPr/>
        </p:nvSpPr>
        <p:spPr>
          <a:xfrm>
            <a:off x="9576837" y="6208683"/>
            <a:ext cx="21579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themuslimissue.wordpress.com/2015/02/26/map-shows-islamic-states-tentacles-now-reach-from-algeria-to-afghanista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A956A6-EA37-4616-9BDE-A3ECDBEE39C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185" r="23305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5204D-5D5A-4D89-BE22-9CE46D4D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OPERATION DESERT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3909A-F9A4-4E7C-86A4-5E63A1FD84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Tx/>
            </a:pPr>
            <a:r>
              <a:rPr lang="en-US" sz="2400" cap="none" dirty="0">
                <a:solidFill>
                  <a:schemeClr val="bg1"/>
                </a:solidFill>
              </a:rPr>
              <a:t>Name given to the Persian Gulf conflict of 1990-1991</a:t>
            </a:r>
          </a:p>
          <a:p>
            <a:pPr>
              <a:buClrTx/>
            </a:pPr>
            <a:r>
              <a:rPr lang="en-US" sz="2400" cap="none" dirty="0">
                <a:solidFill>
                  <a:schemeClr val="bg1"/>
                </a:solidFill>
              </a:rPr>
              <a:t>United Nations, led by us, drove Iraq out of Kuwait.</a:t>
            </a:r>
          </a:p>
          <a:p>
            <a:pPr>
              <a:buClrTx/>
            </a:pPr>
            <a:r>
              <a:rPr lang="en-US" sz="2400" cap="none" dirty="0">
                <a:solidFill>
                  <a:schemeClr val="bg1"/>
                </a:solidFill>
              </a:rPr>
              <a:t>a.k.a.:  Persian Gulf War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2540D-C5B4-46D2-9246-3513772E0D63}"/>
              </a:ext>
            </a:extLst>
          </p:cNvPr>
          <p:cNvSpPr txBox="1"/>
          <p:nvPr/>
        </p:nvSpPr>
        <p:spPr>
          <a:xfrm>
            <a:off x="9069385" y="5937707"/>
            <a:ext cx="24048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sf-3.blogspot.com/2008/04/flank-attack-hit-enemy-where-it-least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53C8BF-9653-4474-9153-4FE835420D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C08F021-28CE-479A-B96B-5252A9DDF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9507514-A010-4863-8E99-AB3983760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0520D-5ED9-452F-8A5F-EDF86670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34" y="1304458"/>
            <a:ext cx="5778684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GEORGE h.w. bUSH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DC87-5750-4765-8501-564BBF6BFE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934" y="4206239"/>
            <a:ext cx="5778683" cy="1066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600" cap="none" dirty="0"/>
              <a:t>President of the U.S. during Operation Desert Storm/Persian Gulf War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15C3BB-3CA4-4964-8FB4-7DA3FBB63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8" y="0"/>
            <a:ext cx="6720840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41F53E-EAF1-4AF0-9386-A74DFBA20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08" y="5762147"/>
            <a:ext cx="6720840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210737-D731-4ED9-8D08-A238C71DD3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E9E198-F8AB-4FA9-AA53-150F9E0CD6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160" r="3" b="3"/>
          <a:stretch/>
        </p:blipFill>
        <p:spPr>
          <a:xfrm>
            <a:off x="7798182" y="684680"/>
            <a:ext cx="3697956" cy="5482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30C231-A6F8-4045-8AF5-EA81343CFD83}"/>
              </a:ext>
            </a:extLst>
          </p:cNvPr>
          <p:cNvSpPr txBox="1"/>
          <p:nvPr/>
        </p:nvSpPr>
        <p:spPr>
          <a:xfrm>
            <a:off x="9221156" y="5967282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es.wikipedia.org/wiki/Archivo:George_H._W._Bush,_President_of_the_United_States,_1989_official_portrait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E2A4F4-9B45-4DEC-B996-BD9E6F94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SADDAM HUSSEIN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B2E3-9247-4F3E-9CE1-BD1614EB20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4850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cap="none" dirty="0"/>
              <a:t>President of Iraq during Persian Gulf War and Iraq War</a:t>
            </a:r>
          </a:p>
          <a:p>
            <a:r>
              <a:rPr lang="en-US" sz="2400" cap="none" dirty="0"/>
              <a:t>Dictator (SUNNI)</a:t>
            </a:r>
          </a:p>
          <a:p>
            <a:r>
              <a:rPr lang="en-US" sz="2400" cap="none" dirty="0"/>
              <a:t>Captured and executed during Iraq War for crimes against humanity.</a:t>
            </a:r>
          </a:p>
          <a:p>
            <a:r>
              <a:rPr lang="en-US" sz="2400" cap="none" dirty="0"/>
              <a:t>Used chemical weapons on the Kurds in Iraq.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92747D-C5CA-40ED-91E9-F87B8333E29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207" r="20209" b="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39E68-1656-4152-8C85-71572C09F053}"/>
              </a:ext>
            </a:extLst>
          </p:cNvPr>
          <p:cNvSpPr txBox="1"/>
          <p:nvPr/>
        </p:nvSpPr>
        <p:spPr>
          <a:xfrm>
            <a:off x="8999775" y="5101541"/>
            <a:ext cx="24048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homovespa.blogspot.com/2011/04/diatriba-de-un-halcon-contra-wikileak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5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BDF8C-6926-42EF-AB67-8660C4FE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AL-QAEDA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A5F7-F304-4F3D-8895-AE96F8BE1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cap="none" dirty="0"/>
              <a:t>Muslim extremists who carried out the 9/11/01 attacks on the U.S.</a:t>
            </a:r>
          </a:p>
          <a:p>
            <a:r>
              <a:rPr lang="en-US" sz="2400" cap="none" dirty="0"/>
              <a:t>Means “the force”</a:t>
            </a:r>
          </a:p>
          <a:p>
            <a:r>
              <a:rPr lang="en-US" sz="2400" cap="none" dirty="0"/>
              <a:t>Led by Bin Laden </a:t>
            </a:r>
          </a:p>
          <a:p>
            <a:r>
              <a:rPr lang="en-US" sz="2400" cap="none" dirty="0"/>
              <a:t>Hid in Afghanistan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A409C9-ECA1-42ED-A133-FCF2C4A497C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2240" y="2312461"/>
            <a:ext cx="4931275" cy="3747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352C6-40D1-4184-B41A-1CECBCF79E76}"/>
              </a:ext>
            </a:extLst>
          </p:cNvPr>
          <p:cNvSpPr txBox="1"/>
          <p:nvPr/>
        </p:nvSpPr>
        <p:spPr>
          <a:xfrm>
            <a:off x="9148533" y="5860175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Al-Qaeda_in_the_Arabian_Peninsul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5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4E11-F516-425A-9BB7-47E50B1D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TALIBAN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03156-53A4-4601-AB60-287FA6F5FF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Islamic extremists</a:t>
            </a:r>
          </a:p>
          <a:p>
            <a:r>
              <a:rPr lang="en-US" sz="2400" cap="none" dirty="0"/>
              <a:t>Enforced very strict Sharia law in Afghanistan</a:t>
            </a:r>
          </a:p>
          <a:p>
            <a:r>
              <a:rPr lang="en-US" sz="2400" cap="none" dirty="0"/>
              <a:t>Gov’t of Afghanistan that allowed      Al-Qaeda to train and live in Afghanistan.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700E8D-C8B7-4A90-89AF-95E43D89EC3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2547" y="2063750"/>
            <a:ext cx="5010056" cy="33115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F476EB-0278-4E24-8EE1-91C7295B2E30}"/>
              </a:ext>
            </a:extLst>
          </p:cNvPr>
          <p:cNvSpPr txBox="1"/>
          <p:nvPr/>
        </p:nvSpPr>
        <p:spPr>
          <a:xfrm>
            <a:off x="6032547" y="5375275"/>
            <a:ext cx="5010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mwcnews.net/news/centrals-asia/53259-taliban-elects-new-leade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0196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C82BB-0B49-4EDB-8680-D0057129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OSAMA BIN LADEN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CA55EF-4ACA-41F3-AB54-C1FD2318480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6983" y="689358"/>
            <a:ext cx="6205344" cy="4219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0800-FB87-46AF-8651-4ED30D1EDD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586962" cy="33870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cap="none" dirty="0"/>
              <a:t>Leader of Al-Qaeda terrorist organization</a:t>
            </a:r>
          </a:p>
          <a:p>
            <a:r>
              <a:rPr lang="en-US" sz="2400" cap="none" dirty="0"/>
              <a:t>Helped plan the 9/11 attacks</a:t>
            </a:r>
          </a:p>
          <a:p>
            <a:r>
              <a:rPr lang="en-US" sz="2400" cap="none" dirty="0"/>
              <a:t>Assassinated by U.S. troops while hiding in Pakistan.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FDA47-AA67-4564-94D4-510B8CD48B0A}"/>
              </a:ext>
            </a:extLst>
          </p:cNvPr>
          <p:cNvSpPr txBox="1"/>
          <p:nvPr/>
        </p:nvSpPr>
        <p:spPr>
          <a:xfrm>
            <a:off x="4974365" y="4708937"/>
            <a:ext cx="21579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en.farsnews.com/newstext.aspx?nn=1392112300047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53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93715F-3D2E-4A6D-A350-D37953823B3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27CA7-54B9-4B9D-B9C3-7AD05119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384223"/>
            <a:ext cx="7768073" cy="12209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GEORGE W. BUSH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8C66-BA71-4309-8613-DFE5C32087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315" y="4534293"/>
            <a:ext cx="7928494" cy="10275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cap="none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President of the U.S. during 9/11, &amp;  the War in Afghanistan, &amp; the start of the Iraq War. He is the son of Pres. George H.W. Bush. (Clinton was president in between the two Bush presidents.)</a:t>
            </a:r>
          </a:p>
        </p:txBody>
      </p:sp>
      <p:sp>
        <p:nvSpPr>
          <p:cNvPr id="26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2595E-7309-472F-B7CC-03DE23F8A8A8}"/>
              </a:ext>
            </a:extLst>
          </p:cNvPr>
          <p:cNvSpPr txBox="1"/>
          <p:nvPr/>
        </p:nvSpPr>
        <p:spPr>
          <a:xfrm>
            <a:off x="9793588" y="6657945"/>
            <a:ext cx="2398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vimeo.com/2508165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7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19AB0F-631A-4406-86CB-486D8751727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0259" r="-1" b="-1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2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7E240-1095-4352-908A-F1F6FF3A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OPERATION IRAQI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697D-144E-4DD6-8CBD-C7342DCAD5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cap="none" dirty="0">
                <a:solidFill>
                  <a:schemeClr val="bg1"/>
                </a:solidFill>
              </a:rPr>
              <a:t>U.S. invasion of Iraq in 2003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Looking to provide stability in the region, looking for weapons of mass destruction, and remove          Saddam Hussein from power.</a:t>
            </a:r>
          </a:p>
        </p:txBody>
      </p:sp>
    </p:spTree>
    <p:extLst>
      <p:ext uri="{BB962C8B-B14F-4D97-AF65-F5344CB8AC3E}">
        <p14:creationId xmlns:p14="http://schemas.microsoft.com/office/powerpoint/2010/main" val="387491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CFDF5A-B486-4383-A9C6-B1B5D1A3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KURDS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8C4F-CFF0-4776-88C6-8A9BEF458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cap="none" dirty="0"/>
              <a:t>Minority ethnic group in Iraq, Iran, Syria.</a:t>
            </a:r>
          </a:p>
          <a:p>
            <a:r>
              <a:rPr lang="en-US" sz="2400" cap="none" dirty="0"/>
              <a:t>Muslims (mostly Sunni)</a:t>
            </a:r>
          </a:p>
          <a:p>
            <a:r>
              <a:rPr lang="en-US" sz="2400" cap="none" dirty="0"/>
              <a:t>Largest minority group in SW Asia without their own country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62F99C-7885-47DD-A751-F79D5B5C20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9871" b="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7F7E9-7ECB-4059-9CFD-758DC17B9B4C}"/>
              </a:ext>
            </a:extLst>
          </p:cNvPr>
          <p:cNvSpPr txBox="1"/>
          <p:nvPr/>
        </p:nvSpPr>
        <p:spPr>
          <a:xfrm>
            <a:off x="9129616" y="5101541"/>
            <a:ext cx="22749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Kurd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9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DE7B2A3-75CE-4AC7-9F2A-C0F965AF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Ottoman empire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B0E579F-816E-459D-857A-B29FA068E9A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35196" y="689358"/>
            <a:ext cx="5588919" cy="42196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731914-6EC0-4620-BF6E-5A3C0E1DD2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none" dirty="0"/>
              <a:t>Controlled SW Asia until the end of WWI.</a:t>
            </a:r>
          </a:p>
          <a:p>
            <a:r>
              <a:rPr lang="en-US" sz="1800" cap="none" dirty="0"/>
              <a:t>Lost WWI</a:t>
            </a:r>
          </a:p>
          <a:p>
            <a:r>
              <a:rPr lang="en-US" sz="1800" cap="none" dirty="0"/>
              <a:t>All that is left is modern day Turkey.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0B075-EA6F-477F-A445-4225C6F2AA3D}"/>
              </a:ext>
            </a:extLst>
          </p:cNvPr>
          <p:cNvSpPr txBox="1"/>
          <p:nvPr/>
        </p:nvSpPr>
        <p:spPr>
          <a:xfrm>
            <a:off x="4549133" y="4708937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commons.wikimedia.org/wiki/File:Territorial_changes_of_the_Ottoman_Empire_1812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8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8655-7B56-43D1-A42C-A1508337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EEBA1-6E86-4579-A91C-EBB90312CB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A serious disagreement or argument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E87FD7-CA82-4AEC-A902-9BC1B4160B0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53931" y="2063750"/>
            <a:ext cx="4967287" cy="33115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8D8A6-5B2D-4001-AB6D-54663B0D77BB}"/>
              </a:ext>
            </a:extLst>
          </p:cNvPr>
          <p:cNvSpPr txBox="1"/>
          <p:nvPr/>
        </p:nvSpPr>
        <p:spPr>
          <a:xfrm>
            <a:off x="6053931" y="5375275"/>
            <a:ext cx="4967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iddleeastmonitor.com/20161010-human-rights-groups-condemn-algerias-stance-on-assad-viola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9390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C43D83-F697-4210-8F17-528CCA20CC6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122" b="2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0613E-BC6E-43C5-89D9-9029255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>
                <a:solidFill>
                  <a:schemeClr val="tx1"/>
                </a:solidFill>
              </a:rPr>
              <a:t>San remo agreement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547B-6DEA-4247-B3E0-A665A747D4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5453" y="4788568"/>
            <a:ext cx="7756356" cy="4009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cap="none" dirty="0"/>
              <a:t>Partitioned the Ottoman Empire.</a:t>
            </a:r>
          </a:p>
        </p:txBody>
      </p:sp>
      <p:sp>
        <p:nvSpPr>
          <p:cNvPr id="26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98CE0-D885-48F4-8761-AA4B8D9D1151}"/>
              </a:ext>
            </a:extLst>
          </p:cNvPr>
          <p:cNvSpPr txBox="1"/>
          <p:nvPr/>
        </p:nvSpPr>
        <p:spPr>
          <a:xfrm>
            <a:off x="9917018" y="6657945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isaburakgonca.blogspot.com/2011/02/turkey-iran-two-countries-with-very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1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6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23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BA466-0BC0-49AC-AD8E-7A2C5C8D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8D09-77D0-4E9F-A8DB-4DD815F71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663" y="4206239"/>
            <a:ext cx="3326649" cy="10669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Strong pride in your country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717669-D031-4FC5-8591-AC46B5BC962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908" r="16859" b="2"/>
          <a:stretch/>
        </p:blipFill>
        <p:spPr>
          <a:xfrm>
            <a:off x="5321367" y="684680"/>
            <a:ext cx="6174771" cy="5482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C32B00-4454-4B69-AE45-80C857CEA4D9}"/>
              </a:ext>
            </a:extLst>
          </p:cNvPr>
          <p:cNvSpPr txBox="1"/>
          <p:nvPr/>
        </p:nvSpPr>
        <p:spPr>
          <a:xfrm>
            <a:off x="9338176" y="5967282"/>
            <a:ext cx="21579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fabiusmaximus.com/2012/11/13/american-exceptionalism-45623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7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23B67B-96BD-4990-B3E4-CD86632E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Palestinian-Israeli conflict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DC04AA-30A2-4BA8-9DA5-71B46D3AD05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0707" y="1085924"/>
            <a:ext cx="6557897" cy="3426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7400-7FBB-4A9F-95DE-09F03887B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cap="none" dirty="0"/>
              <a:t>Conflict that resulted from the founding of Israel in 1948 and the takeover of lands that Palestinians claimed.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6CA4E-30B9-430B-9932-9244FCE8D851}"/>
              </a:ext>
            </a:extLst>
          </p:cNvPr>
          <p:cNvSpPr txBox="1"/>
          <p:nvPr/>
        </p:nvSpPr>
        <p:spPr>
          <a:xfrm>
            <a:off x="5150642" y="4312370"/>
            <a:ext cx="21579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karpathuias.blogspot.com/2017/11/the-israel-palestine-conflict-100-year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569AD-D7BE-422C-9324-4B954D18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refugees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C990-38E9-49E8-B15A-8877926BBB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663" y="4206239"/>
            <a:ext cx="3326649" cy="14336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2400" cap="none" dirty="0"/>
              <a:t>A person who has to leave his/her home as a result of war.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36FFBF-05CD-4A19-ADD2-7BE8BCC0E5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22" r="32626" b="-1"/>
          <a:stretch/>
        </p:blipFill>
        <p:spPr>
          <a:xfrm>
            <a:off x="5321367" y="684680"/>
            <a:ext cx="6174771" cy="5482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7354C-F9AE-4A2D-AEF4-BD8D8DDFDA2F}"/>
              </a:ext>
            </a:extLst>
          </p:cNvPr>
          <p:cNvSpPr txBox="1"/>
          <p:nvPr/>
        </p:nvSpPr>
        <p:spPr>
          <a:xfrm>
            <a:off x="9097726" y="5967282"/>
            <a:ext cx="2398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socialisme.nu/blog/nieuws/47046/wat-vinden-socialisten-van-opvang-in-eigen-regio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6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7C20A0-BD08-4315-BE42-56F2B41F8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7D5331-B093-4784-99E0-88AFBACF63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6A39C-E9E6-4C4B-BF00-41C72500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5678"/>
            <a:ext cx="10792837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Sunni muslims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D12916-3D39-48FE-A58E-93C3507AF8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4258" y="645065"/>
            <a:ext cx="10816904" cy="34884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F0EAE-2CAA-4118-95FD-8E640EC3BE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1248" y="4850968"/>
            <a:ext cx="5504558" cy="1681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cap="none" dirty="0"/>
              <a:t>Group that is the majority of Muslims</a:t>
            </a:r>
          </a:p>
          <a:p>
            <a:pPr>
              <a:buClr>
                <a:schemeClr val="tx1"/>
              </a:buClr>
            </a:pPr>
            <a:r>
              <a:rPr lang="en-US" sz="2400" cap="none" dirty="0"/>
              <a:t>Believe the caliph of Islam should be the most capable leader.</a:t>
            </a:r>
          </a:p>
        </p:txBody>
      </p:sp>
    </p:spTree>
    <p:extLst>
      <p:ext uri="{BB962C8B-B14F-4D97-AF65-F5344CB8AC3E}">
        <p14:creationId xmlns:p14="http://schemas.microsoft.com/office/powerpoint/2010/main" val="180430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13E368-FB67-4807-A11E-72F30207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491682" cy="44537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Shi’a </a:t>
            </a:r>
            <a:r>
              <a:rPr lang="en-US"/>
              <a:t>muslims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3CC8-9D6E-433E-AF80-EA674CD9E3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84" y="685801"/>
            <a:ext cx="6433564" cy="25145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cap="none" dirty="0"/>
              <a:t>Makes up about 15% of Muslims</a:t>
            </a:r>
          </a:p>
          <a:p>
            <a:r>
              <a:rPr lang="en-US" sz="2400" cap="none" dirty="0"/>
              <a:t>Mostly live in Iran, Iraq, Syria</a:t>
            </a:r>
          </a:p>
          <a:p>
            <a:r>
              <a:rPr lang="en-US" sz="2400" cap="none" dirty="0"/>
              <a:t>Believe the caliph of Islam should be in the bloodline of Muhammed through Ali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30BCD3-E3D5-4BCA-A6C2-4FB29007C7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20599" y="3437485"/>
            <a:ext cx="5573506" cy="1797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1AEC97-A2CA-4461-A31B-941D173BED65}"/>
              </a:ext>
            </a:extLst>
          </p:cNvPr>
          <p:cNvSpPr txBox="1"/>
          <p:nvPr/>
        </p:nvSpPr>
        <p:spPr>
          <a:xfrm>
            <a:off x="8289281" y="5034885"/>
            <a:ext cx="24048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akividu.blogspot.com/2014/07/the-sunni-shia-divid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1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FF411-46F1-49F9-A16C-CDEAAAC7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ASSIMILATE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BFFF-3748-41D6-B3C4-4653CD5D24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666685" y="3933534"/>
            <a:ext cx="5424749" cy="6217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cap="none" dirty="0"/>
              <a:t>Giving up your culture, customs, and language to become part of another.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40596D-FE11-4F50-9B28-FCAB0F1350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420000">
            <a:off x="6437841" y="849584"/>
            <a:ext cx="4208217" cy="2861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674C8-6B47-4355-9620-182EA11DC9D3}"/>
              </a:ext>
            </a:extLst>
          </p:cNvPr>
          <p:cNvSpPr txBox="1"/>
          <p:nvPr/>
        </p:nvSpPr>
        <p:spPr>
          <a:xfrm>
            <a:off x="9910606" y="6657945"/>
            <a:ext cx="22813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ministrybestpractices.com/2008/06/how-to-help-get-people-connected-in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06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442</TotalTime>
  <Words>626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Adobe Fan Heiti Std B</vt:lpstr>
      <vt:lpstr>Arial</vt:lpstr>
      <vt:lpstr>Calibri</vt:lpstr>
      <vt:lpstr>Impact</vt:lpstr>
      <vt:lpstr>Main Event</vt:lpstr>
      <vt:lpstr>History of the middle east vocabulary</vt:lpstr>
      <vt:lpstr>Ottoman empire</vt:lpstr>
      <vt:lpstr>San remo agreement </vt:lpstr>
      <vt:lpstr>nationalism</vt:lpstr>
      <vt:lpstr>Palestinian-Israeli conflict</vt:lpstr>
      <vt:lpstr>refugees</vt:lpstr>
      <vt:lpstr>Sunni muslims</vt:lpstr>
      <vt:lpstr>Shi’a muslims</vt:lpstr>
      <vt:lpstr>ASSIMILATE</vt:lpstr>
      <vt:lpstr>ISIS</vt:lpstr>
      <vt:lpstr>OPERATION DESERT STORM</vt:lpstr>
      <vt:lpstr>GEORGE h.w. bUSH</vt:lpstr>
      <vt:lpstr>SADDAM HUSSEIN </vt:lpstr>
      <vt:lpstr>AL-QAEDA</vt:lpstr>
      <vt:lpstr>TALIBAN</vt:lpstr>
      <vt:lpstr>OSAMA BIN LADEN </vt:lpstr>
      <vt:lpstr>GEORGE W. BUSH </vt:lpstr>
      <vt:lpstr>OPERATION IRAQI FREEDOM</vt:lpstr>
      <vt:lpstr>KURDS</vt:lpstr>
      <vt:lpstr>CONFLICT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middle east vocabulary</dc:title>
  <dc:creator>Suggs, Megan</dc:creator>
  <cp:lastModifiedBy>Hayes, Angelique</cp:lastModifiedBy>
  <cp:revision>15</cp:revision>
  <cp:lastPrinted>2019-01-28T15:52:09Z</cp:lastPrinted>
  <dcterms:created xsi:type="dcterms:W3CDTF">2019-01-18T14:35:50Z</dcterms:created>
  <dcterms:modified xsi:type="dcterms:W3CDTF">2019-01-28T20:48:18Z</dcterms:modified>
</cp:coreProperties>
</file>