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57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en61.blogspot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fk50.blogspot.com/2011/11/fitzgerald-elected-to-us-congres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letaculture.fr/histoire/l-indochine-francais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nhist.econproph.net/2014/12/americas-economy-in-the-1990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ochina_War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vrsnbrgr.com/2014/06/05/tank-ma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collective.org/the-other-jallianwala-bagh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lcome_to_New_York_(2018_film)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akium.com/2013/06/21/bollywood-movie-raanjhanaa-banned-in-pakistan" TargetMode="Externa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gopedia.com/cronologia-del-mundo-siglo-xx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adofrentealmundo.com/2010/07/la-joven-que-desafio-mao-tse-tu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heticministeryiwilson.org/2013/03/christian-growth-lead-with-passion-to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dagomir.blogspot.com/2013/08/10-anos-de-gandhi.htm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hammad_Ali_Jinnah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waam.net/nationalism-by-jlnehr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ry_Truman_(song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Hirohito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cArthur_e_Walton_Walker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ural_of_Kim_Il_Sung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284C-63E9-4EC5-9439-D57606A37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Important people and </a:t>
            </a:r>
            <a:r>
              <a:rPr lang="en-US" dirty="0" err="1"/>
              <a:t>placesin</a:t>
            </a:r>
            <a:r>
              <a:rPr lang="en-US" dirty="0"/>
              <a:t> se Asian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F55-3C84-4576-B0B9-88CF363F2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2607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D82B6-329C-44BE-B149-03051E28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000" spc="800"/>
              <a:t>JOHN F. KENNEDY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9CC5-3FB7-41B3-9B64-23B3CC19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927" y="5660572"/>
            <a:ext cx="6020627" cy="78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cap="all" spc="400">
                <a:solidFill>
                  <a:schemeClr val="bg2"/>
                </a:solidFill>
              </a:rPr>
              <a:t>U.S. PRESIDENT THAT BEGINS U.S. INVOLVEMENT IN VIETNAM OFFICALLY IN 1961,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D5A5DE-50D9-47F6-AAF5-D9D54ED6A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6346" y="1291472"/>
            <a:ext cx="3348787" cy="427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DB31F-F5FA-4E98-A964-2A68E30B72C0}"/>
              </a:ext>
            </a:extLst>
          </p:cNvPr>
          <p:cNvSpPr txBox="1"/>
          <p:nvPr/>
        </p:nvSpPr>
        <p:spPr>
          <a:xfrm>
            <a:off x="8934121" y="5371017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men61.blogspot.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9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882CF-0473-406F-BED8-27D07444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RICHARD NIXON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3F2B-2CE0-4B6F-8ECA-FE7107526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U.S. PRESIDENT THAT EVENTUALLY GOT U.S. TROOPS OUT OF VIETNAM.</a:t>
            </a:r>
          </a:p>
          <a:p>
            <a:endParaRPr lang="en-US" dirty="0"/>
          </a:p>
          <a:p>
            <a:r>
              <a:rPr lang="en-US" dirty="0"/>
              <a:t>U.S. WITHDREW AND THE COUNTRY FELL TO COMMUNISM.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0256A4-9F3A-4712-B1A8-799B86DE0B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9472" y="1748412"/>
            <a:ext cx="5995465" cy="3387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A415B-AD92-4E30-9E2A-7BA08C401897}"/>
              </a:ext>
            </a:extLst>
          </p:cNvPr>
          <p:cNvSpPr txBox="1"/>
          <p:nvPr/>
        </p:nvSpPr>
        <p:spPr>
          <a:xfrm>
            <a:off x="8690576" y="4935794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fk50.blogspot.com/2011/11/fitzgerald-elected-to-us-congres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9FFD09A9-7BD2-476F-A541-22272F24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423AE9-A278-401D-8089-34519DF5A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DEC363-E7D6-49FB-9F6A-DC9B19C7D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21" r="4309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8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0E1FD6-F8EC-452C-806C-1384D892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 chi </a:t>
            </a:r>
            <a:r>
              <a:rPr lang="en-US"/>
              <a:t>minh</a:t>
            </a:r>
            <a:r>
              <a:rPr lang="en-US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B6B51F-295C-4D6C-90ED-E2903B16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LEADER OF THE NORTH VIETNAMESE AND SUPPORTED BY THE SOVIET UNION TO BRING COMMUNISM AND UNITE ALL OF VIETNAM.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E171A-9CE6-4C87-B94A-C7052D45D451}"/>
              </a:ext>
            </a:extLst>
          </p:cNvPr>
          <p:cNvSpPr txBox="1"/>
          <p:nvPr/>
        </p:nvSpPr>
        <p:spPr>
          <a:xfrm>
            <a:off x="9570770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etaletaculture.fr/histoire/l-indochine-francais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4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66681-0EAB-44DC-946D-0EAEC93A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GEORGE H. W. BUSH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185B-FD02-479A-A2B4-FDD46BB97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54" y="5338354"/>
            <a:ext cx="3437290" cy="107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cap="all" spc="400">
                <a:solidFill>
                  <a:schemeClr val="bg2"/>
                </a:solidFill>
              </a:rPr>
              <a:t>U.S. PRESIDENT AT THE END OF THE COLD WAR.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9C7FD2-4121-4747-8B19-A1BFAF4A6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0297" y="1673715"/>
            <a:ext cx="6220332" cy="3514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448C9-B050-44CC-BDB1-51C461DC910D}"/>
              </a:ext>
            </a:extLst>
          </p:cNvPr>
          <p:cNvSpPr txBox="1"/>
          <p:nvPr/>
        </p:nvSpPr>
        <p:spPr>
          <a:xfrm>
            <a:off x="9106111" y="4988147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conhist.econproph.net/2014/12/americas-economy-in-the-1990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F0FEE-96F5-40E6-B44B-EECFE3D0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/>
              <a:t>French indochina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2AAE6-5F89-4083-8F8C-CBFF7459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54" y="5338354"/>
            <a:ext cx="3437290" cy="107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cap="all" spc="400">
                <a:solidFill>
                  <a:schemeClr val="bg2"/>
                </a:solidFill>
              </a:rPr>
              <a:t>VIETNAM, LAOS, CAMBODIA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5F5A5A-FBA9-4BC5-BF47-17F32D739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9779" y="643464"/>
            <a:ext cx="3261368" cy="5574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4F6E1-E500-42BF-B6C5-E08DFBB182E0}"/>
              </a:ext>
            </a:extLst>
          </p:cNvPr>
          <p:cNvSpPr txBox="1"/>
          <p:nvPr/>
        </p:nvSpPr>
        <p:spPr>
          <a:xfrm>
            <a:off x="7660291" y="6018398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Indochina_War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4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2F0C6-33C6-4172-9841-23975DE5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TIANAMEN SQUARE (CHINA)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DC0F-021E-4CB6-BA9B-FD7CCA2CA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1989—STUDENT PROTESTS LED TO A HUGE DEMONSTRATION IN BEIJING.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GATHERED TO PROTEST WHAT THEY FELT WAS CORRUPTION IN GOV’T.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SOLDIERS BROKE UP PROTEST-FIRING ON STUDENTS; ARRESTING THOUSANDS.</a:t>
            </a:r>
            <a:endParaRPr lang="en-US"/>
          </a:p>
          <a:p>
            <a:pPr marL="0">
              <a:lnSpc>
                <a:spcPct val="100000"/>
              </a:lnSpc>
              <a:buNone/>
            </a:pP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A6EE59-613C-45F1-B3F1-FB16F3E8D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9472" y="1673468"/>
            <a:ext cx="5995465" cy="3537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C1084-6D60-44DF-9CE6-11869DAF92F2}"/>
              </a:ext>
            </a:extLst>
          </p:cNvPr>
          <p:cNvSpPr txBox="1"/>
          <p:nvPr/>
        </p:nvSpPr>
        <p:spPr>
          <a:xfrm>
            <a:off x="8653707" y="5010737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tvrsnbrgr.com/2014/06/05/tank-ma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FFD09A9-7BD2-476F-A541-22272F24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3AE9-A278-401D-8089-34519DF5A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4CDE-4EE0-4B3A-9C0D-7444BC4B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AMRISTAR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970D-0B6E-4247-B4C8-8C58744CA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BRITISH AUTHORITIES OPENED FIRE ON A LARGE GATHERING OF PEACEFUL, UNARMED INDIANS CLAIMING THEY WERE GATERNING ILLEGALLY.</a:t>
            </a:r>
          </a:p>
          <a:p>
            <a:r>
              <a:rPr lang="en-US" dirty="0"/>
              <a:t>KILLED 400 POPLE AND WOUNDED 1200.</a:t>
            </a:r>
          </a:p>
          <a:p>
            <a:pPr marL="0">
              <a:buNone/>
            </a:pP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A3F397-4EAF-46E7-BF25-1AD7BC316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0" r="2324" b="-3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70EF4-3ED9-4A17-B088-CC636C19B529}"/>
              </a:ext>
            </a:extLst>
          </p:cNvPr>
          <p:cNvSpPr txBox="1"/>
          <p:nvPr/>
        </p:nvSpPr>
        <p:spPr>
          <a:xfrm>
            <a:off x="8690575" y="6039099"/>
            <a:ext cx="25843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socialsciencecollective.org/the-other-jallianwala-bagh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C764104-A600-42E2-8697-CE47C19FD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C37FC-4592-4A5C-829E-58473FF69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03ACFB-F845-47DD-B1F4-DB5B221BB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A9138-9DDD-41F5-89F5-3FEE2FD9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4"/>
            <a:ext cx="6455833" cy="17288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spc="800"/>
              <a:t>BOLLYWOOD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B86-0184-4D05-88E9-81959079A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3288965"/>
            <a:ext cx="6455833" cy="665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b="1" cap="all" spc="400">
                <a:solidFill>
                  <a:schemeClr val="tx2"/>
                </a:solidFill>
              </a:rPr>
              <a:t>A PHRASE USED TO DESCRIBE MOVIES MADE IN MUMBAI (FORMERLY BOMBAY) USING HINDI LANGUAGE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6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A67516-D5EE-411A-A4E4-A25599272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81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4CB9F8-E2F0-494A-8D2F-4B5828E69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2907" y="168086"/>
            <a:ext cx="3022863" cy="209333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922953-020C-4A91-B326-3EC0C073B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65" y="1433268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763B1-F254-4585-A349-9F66504E4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1849" y="2772696"/>
            <a:ext cx="3019683" cy="3460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DD0FA-0BA3-44D1-A2BF-917A3E10151D}"/>
              </a:ext>
            </a:extLst>
          </p:cNvPr>
          <p:cNvSpPr txBox="1"/>
          <p:nvPr/>
        </p:nvSpPr>
        <p:spPr>
          <a:xfrm>
            <a:off x="4804915" y="2061364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Welcome_to_New_York_(2018_film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1BE9F-388C-48E7-B52C-536766FD986B}"/>
              </a:ext>
            </a:extLst>
          </p:cNvPr>
          <p:cNvSpPr txBox="1"/>
          <p:nvPr/>
        </p:nvSpPr>
        <p:spPr>
          <a:xfrm>
            <a:off x="9340302" y="6033596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pakium.com/2013/06/21/bollywood-movie-raanjhanaa-banned-in-pakist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0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E33A2-8F93-4940-8144-0B918FA1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spc="800"/>
              <a:t>HIROSHIMA AND NAGASAKI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0294-BCA7-4AA5-A020-F7995CDF7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54" y="5338354"/>
            <a:ext cx="3437290" cy="107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b="1" cap="all" spc="400">
                <a:solidFill>
                  <a:schemeClr val="bg2"/>
                </a:solidFill>
              </a:rPr>
              <a:t>FIRST AND SECOND CITIES  ATOMIC BOMBS WERE DROPPED ENDING WWII.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14DDF8-2AC7-44E2-93EF-D5A6F2E1E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0297" y="2078036"/>
            <a:ext cx="6220332" cy="2705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1014A-BDA7-4CDF-BD52-4101345919BC}"/>
              </a:ext>
            </a:extLst>
          </p:cNvPr>
          <p:cNvSpPr txBox="1"/>
          <p:nvPr/>
        </p:nvSpPr>
        <p:spPr>
          <a:xfrm>
            <a:off x="8939399" y="458382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gopedia.com/cronologia-del-mundo-siglo-xx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FFD09A9-7BD2-476F-A541-22272F24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3AE9-A278-401D-8089-34519DF5A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78C96-3780-4E94-86ED-5808C531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MAO ZEDONG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47DFA-E54E-43C5-8CC0-59641E187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91" r="2561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18E8C5BB-A90A-496B-A745-79A49F350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A18C-D401-4077-8AD9-66730FDE2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727" y="2286001"/>
            <a:ext cx="6335338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 YOUNG TEACHER WHO LED THE COMMUNIST TAKE OVER OF CHINA.</a:t>
            </a:r>
          </a:p>
          <a:p>
            <a:r>
              <a:rPr lang="en-US" dirty="0"/>
              <a:t>LED CHINA FROM 1949-1976</a:t>
            </a:r>
          </a:p>
          <a:p>
            <a:r>
              <a:rPr lang="en-US" dirty="0"/>
              <a:t>WANTED CHINA TO CONSIST OF FARMERS AND WORKS ALL WHO WOULD BE EQUAL.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D63B47-914A-418A-BA06-1B760F27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3763E-B412-4999-8412-FE6A7FB0111A}"/>
              </a:ext>
            </a:extLst>
          </p:cNvPr>
          <p:cNvSpPr txBox="1"/>
          <p:nvPr/>
        </p:nvSpPr>
        <p:spPr>
          <a:xfrm>
            <a:off x="2363738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sentadofrentealmundo.com/2010/07/la-joven-que-desafio-mao-tse-tung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EB8DC9B9-07EF-4815-9AC9-129CCBD15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7368F3-927D-4DD7-A6B5-50CE87995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7809ED-752F-47F5-A0AB-10F3D97909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69" r="20368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DF49D-700D-49D7-AAF8-10D82BD54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637" r="28637"/>
          <a:stretch/>
        </p:blipFill>
        <p:spPr>
          <a:xfrm>
            <a:off x="4064279" y="10"/>
            <a:ext cx="3906925" cy="6857990"/>
          </a:xfrm>
          <a:custGeom>
            <a:avLst/>
            <a:gdLst>
              <a:gd name="connsiteX0" fmla="*/ 0 w 3906925"/>
              <a:gd name="connsiteY0" fmla="*/ 0 h 6858000"/>
              <a:gd name="connsiteX1" fmla="*/ 3727537 w 3906925"/>
              <a:gd name="connsiteY1" fmla="*/ 0 h 6858000"/>
              <a:gd name="connsiteX2" fmla="*/ 3732300 w 3906925"/>
              <a:gd name="connsiteY2" fmla="*/ 66675 h 6858000"/>
              <a:gd name="connsiteX3" fmla="*/ 3740237 w 3906925"/>
              <a:gd name="connsiteY3" fmla="*/ 122237 h 6858000"/>
              <a:gd name="connsiteX4" fmla="*/ 3749762 w 3906925"/>
              <a:gd name="connsiteY4" fmla="*/ 174625 h 6858000"/>
              <a:gd name="connsiteX5" fmla="*/ 3765637 w 3906925"/>
              <a:gd name="connsiteY5" fmla="*/ 217487 h 6858000"/>
              <a:gd name="connsiteX6" fmla="*/ 3781512 w 3906925"/>
              <a:gd name="connsiteY6" fmla="*/ 260350 h 6858000"/>
              <a:gd name="connsiteX7" fmla="*/ 3800562 w 3906925"/>
              <a:gd name="connsiteY7" fmla="*/ 296862 h 6858000"/>
              <a:gd name="connsiteX8" fmla="*/ 3819612 w 3906925"/>
              <a:gd name="connsiteY8" fmla="*/ 334962 h 6858000"/>
              <a:gd name="connsiteX9" fmla="*/ 3837075 w 3906925"/>
              <a:gd name="connsiteY9" fmla="*/ 369887 h 6858000"/>
              <a:gd name="connsiteX10" fmla="*/ 3854537 w 3906925"/>
              <a:gd name="connsiteY10" fmla="*/ 409575 h 6858000"/>
              <a:gd name="connsiteX11" fmla="*/ 3870412 w 3906925"/>
              <a:gd name="connsiteY11" fmla="*/ 450850 h 6858000"/>
              <a:gd name="connsiteX12" fmla="*/ 3884700 w 3906925"/>
              <a:gd name="connsiteY12" fmla="*/ 496887 h 6858000"/>
              <a:gd name="connsiteX13" fmla="*/ 3895812 w 3906925"/>
              <a:gd name="connsiteY13" fmla="*/ 546100 h 6858000"/>
              <a:gd name="connsiteX14" fmla="*/ 3903750 w 3906925"/>
              <a:gd name="connsiteY14" fmla="*/ 606425 h 6858000"/>
              <a:gd name="connsiteX15" fmla="*/ 3906925 w 3906925"/>
              <a:gd name="connsiteY15" fmla="*/ 673100 h 6858000"/>
              <a:gd name="connsiteX16" fmla="*/ 3903750 w 3906925"/>
              <a:gd name="connsiteY16" fmla="*/ 744537 h 6858000"/>
              <a:gd name="connsiteX17" fmla="*/ 3895812 w 3906925"/>
              <a:gd name="connsiteY17" fmla="*/ 801687 h 6858000"/>
              <a:gd name="connsiteX18" fmla="*/ 3884700 w 3906925"/>
              <a:gd name="connsiteY18" fmla="*/ 854075 h 6858000"/>
              <a:gd name="connsiteX19" fmla="*/ 3870412 w 3906925"/>
              <a:gd name="connsiteY19" fmla="*/ 901700 h 6858000"/>
              <a:gd name="connsiteX20" fmla="*/ 3854537 w 3906925"/>
              <a:gd name="connsiteY20" fmla="*/ 942975 h 6858000"/>
              <a:gd name="connsiteX21" fmla="*/ 3835487 w 3906925"/>
              <a:gd name="connsiteY21" fmla="*/ 981075 h 6858000"/>
              <a:gd name="connsiteX22" fmla="*/ 3816437 w 3906925"/>
              <a:gd name="connsiteY22" fmla="*/ 1017587 h 6858000"/>
              <a:gd name="connsiteX23" fmla="*/ 3797387 w 3906925"/>
              <a:gd name="connsiteY23" fmla="*/ 1055687 h 6858000"/>
              <a:gd name="connsiteX24" fmla="*/ 3779925 w 3906925"/>
              <a:gd name="connsiteY24" fmla="*/ 1095375 h 6858000"/>
              <a:gd name="connsiteX25" fmla="*/ 3762462 w 3906925"/>
              <a:gd name="connsiteY25" fmla="*/ 1136650 h 6858000"/>
              <a:gd name="connsiteX26" fmla="*/ 3748175 w 3906925"/>
              <a:gd name="connsiteY26" fmla="*/ 1182687 h 6858000"/>
              <a:gd name="connsiteX27" fmla="*/ 3738650 w 3906925"/>
              <a:gd name="connsiteY27" fmla="*/ 1235075 h 6858000"/>
              <a:gd name="connsiteX28" fmla="*/ 3729125 w 3906925"/>
              <a:gd name="connsiteY28" fmla="*/ 1295400 h 6858000"/>
              <a:gd name="connsiteX29" fmla="*/ 3727537 w 3906925"/>
              <a:gd name="connsiteY29" fmla="*/ 1363662 h 6858000"/>
              <a:gd name="connsiteX30" fmla="*/ 3729125 w 3906925"/>
              <a:gd name="connsiteY30" fmla="*/ 1431925 h 6858000"/>
              <a:gd name="connsiteX31" fmla="*/ 3738650 w 3906925"/>
              <a:gd name="connsiteY31" fmla="*/ 1492250 h 6858000"/>
              <a:gd name="connsiteX32" fmla="*/ 3748175 w 3906925"/>
              <a:gd name="connsiteY32" fmla="*/ 1544637 h 6858000"/>
              <a:gd name="connsiteX33" fmla="*/ 3762462 w 3906925"/>
              <a:gd name="connsiteY33" fmla="*/ 1589087 h 6858000"/>
              <a:gd name="connsiteX34" fmla="*/ 3779925 w 3906925"/>
              <a:gd name="connsiteY34" fmla="*/ 1631950 h 6858000"/>
              <a:gd name="connsiteX35" fmla="*/ 3797387 w 3906925"/>
              <a:gd name="connsiteY35" fmla="*/ 1671637 h 6858000"/>
              <a:gd name="connsiteX36" fmla="*/ 3816437 w 3906925"/>
              <a:gd name="connsiteY36" fmla="*/ 1708150 h 6858000"/>
              <a:gd name="connsiteX37" fmla="*/ 3835487 w 3906925"/>
              <a:gd name="connsiteY37" fmla="*/ 1743075 h 6858000"/>
              <a:gd name="connsiteX38" fmla="*/ 3854537 w 3906925"/>
              <a:gd name="connsiteY38" fmla="*/ 1782762 h 6858000"/>
              <a:gd name="connsiteX39" fmla="*/ 3870412 w 3906925"/>
              <a:gd name="connsiteY39" fmla="*/ 1824037 h 6858000"/>
              <a:gd name="connsiteX40" fmla="*/ 3884700 w 3906925"/>
              <a:gd name="connsiteY40" fmla="*/ 1870075 h 6858000"/>
              <a:gd name="connsiteX41" fmla="*/ 3895812 w 3906925"/>
              <a:gd name="connsiteY41" fmla="*/ 1922462 h 6858000"/>
              <a:gd name="connsiteX42" fmla="*/ 3903750 w 3906925"/>
              <a:gd name="connsiteY42" fmla="*/ 1982787 h 6858000"/>
              <a:gd name="connsiteX43" fmla="*/ 3906925 w 3906925"/>
              <a:gd name="connsiteY43" fmla="*/ 2051050 h 6858000"/>
              <a:gd name="connsiteX44" fmla="*/ 3903750 w 3906925"/>
              <a:gd name="connsiteY44" fmla="*/ 2119312 h 6858000"/>
              <a:gd name="connsiteX45" fmla="*/ 3895812 w 3906925"/>
              <a:gd name="connsiteY45" fmla="*/ 2179637 h 6858000"/>
              <a:gd name="connsiteX46" fmla="*/ 3884700 w 3906925"/>
              <a:gd name="connsiteY46" fmla="*/ 2232025 h 6858000"/>
              <a:gd name="connsiteX47" fmla="*/ 3870412 w 3906925"/>
              <a:gd name="connsiteY47" fmla="*/ 2278062 h 6858000"/>
              <a:gd name="connsiteX48" fmla="*/ 3854537 w 3906925"/>
              <a:gd name="connsiteY48" fmla="*/ 2319337 h 6858000"/>
              <a:gd name="connsiteX49" fmla="*/ 3835487 w 3906925"/>
              <a:gd name="connsiteY49" fmla="*/ 2359025 h 6858000"/>
              <a:gd name="connsiteX50" fmla="*/ 3816437 w 3906925"/>
              <a:gd name="connsiteY50" fmla="*/ 2395537 h 6858000"/>
              <a:gd name="connsiteX51" fmla="*/ 3797387 w 3906925"/>
              <a:gd name="connsiteY51" fmla="*/ 2433637 h 6858000"/>
              <a:gd name="connsiteX52" fmla="*/ 3779925 w 3906925"/>
              <a:gd name="connsiteY52" fmla="*/ 2471737 h 6858000"/>
              <a:gd name="connsiteX53" fmla="*/ 3762462 w 3906925"/>
              <a:gd name="connsiteY53" fmla="*/ 2513012 h 6858000"/>
              <a:gd name="connsiteX54" fmla="*/ 3748175 w 3906925"/>
              <a:gd name="connsiteY54" fmla="*/ 2560637 h 6858000"/>
              <a:gd name="connsiteX55" fmla="*/ 3738650 w 3906925"/>
              <a:gd name="connsiteY55" fmla="*/ 2613025 h 6858000"/>
              <a:gd name="connsiteX56" fmla="*/ 3729125 w 3906925"/>
              <a:gd name="connsiteY56" fmla="*/ 2671762 h 6858000"/>
              <a:gd name="connsiteX57" fmla="*/ 3727537 w 3906925"/>
              <a:gd name="connsiteY57" fmla="*/ 2741612 h 6858000"/>
              <a:gd name="connsiteX58" fmla="*/ 3729125 w 3906925"/>
              <a:gd name="connsiteY58" fmla="*/ 2809875 h 6858000"/>
              <a:gd name="connsiteX59" fmla="*/ 3738650 w 3906925"/>
              <a:gd name="connsiteY59" fmla="*/ 2868612 h 6858000"/>
              <a:gd name="connsiteX60" fmla="*/ 3748175 w 3906925"/>
              <a:gd name="connsiteY60" fmla="*/ 2922587 h 6858000"/>
              <a:gd name="connsiteX61" fmla="*/ 3762462 w 3906925"/>
              <a:gd name="connsiteY61" fmla="*/ 2967037 h 6858000"/>
              <a:gd name="connsiteX62" fmla="*/ 3779925 w 3906925"/>
              <a:gd name="connsiteY62" fmla="*/ 3009900 h 6858000"/>
              <a:gd name="connsiteX63" fmla="*/ 3797387 w 3906925"/>
              <a:gd name="connsiteY63" fmla="*/ 3046412 h 6858000"/>
              <a:gd name="connsiteX64" fmla="*/ 3816437 w 3906925"/>
              <a:gd name="connsiteY64" fmla="*/ 3084512 h 6858000"/>
              <a:gd name="connsiteX65" fmla="*/ 3835487 w 3906925"/>
              <a:gd name="connsiteY65" fmla="*/ 3121025 h 6858000"/>
              <a:gd name="connsiteX66" fmla="*/ 3854537 w 3906925"/>
              <a:gd name="connsiteY66" fmla="*/ 3160712 h 6858000"/>
              <a:gd name="connsiteX67" fmla="*/ 3870412 w 3906925"/>
              <a:gd name="connsiteY67" fmla="*/ 3201987 h 6858000"/>
              <a:gd name="connsiteX68" fmla="*/ 3884700 w 3906925"/>
              <a:gd name="connsiteY68" fmla="*/ 3248025 h 6858000"/>
              <a:gd name="connsiteX69" fmla="*/ 3895812 w 3906925"/>
              <a:gd name="connsiteY69" fmla="*/ 3300412 h 6858000"/>
              <a:gd name="connsiteX70" fmla="*/ 3903750 w 3906925"/>
              <a:gd name="connsiteY70" fmla="*/ 3360737 h 6858000"/>
              <a:gd name="connsiteX71" fmla="*/ 3906925 w 3906925"/>
              <a:gd name="connsiteY71" fmla="*/ 3427412 h 6858000"/>
              <a:gd name="connsiteX72" fmla="*/ 3903750 w 3906925"/>
              <a:gd name="connsiteY72" fmla="*/ 3497262 h 6858000"/>
              <a:gd name="connsiteX73" fmla="*/ 3895812 w 3906925"/>
              <a:gd name="connsiteY73" fmla="*/ 3557587 h 6858000"/>
              <a:gd name="connsiteX74" fmla="*/ 3884700 w 3906925"/>
              <a:gd name="connsiteY74" fmla="*/ 3609975 h 6858000"/>
              <a:gd name="connsiteX75" fmla="*/ 3870412 w 3906925"/>
              <a:gd name="connsiteY75" fmla="*/ 3656012 h 6858000"/>
              <a:gd name="connsiteX76" fmla="*/ 3854537 w 3906925"/>
              <a:gd name="connsiteY76" fmla="*/ 3697287 h 6858000"/>
              <a:gd name="connsiteX77" fmla="*/ 3835487 w 3906925"/>
              <a:gd name="connsiteY77" fmla="*/ 3736975 h 6858000"/>
              <a:gd name="connsiteX78" fmla="*/ 3797387 w 3906925"/>
              <a:gd name="connsiteY78" fmla="*/ 3811587 h 6858000"/>
              <a:gd name="connsiteX79" fmla="*/ 3779925 w 3906925"/>
              <a:gd name="connsiteY79" fmla="*/ 3848100 h 6858000"/>
              <a:gd name="connsiteX80" fmla="*/ 3762462 w 3906925"/>
              <a:gd name="connsiteY80" fmla="*/ 3890962 h 6858000"/>
              <a:gd name="connsiteX81" fmla="*/ 3748175 w 3906925"/>
              <a:gd name="connsiteY81" fmla="*/ 3935412 h 6858000"/>
              <a:gd name="connsiteX82" fmla="*/ 3738650 w 3906925"/>
              <a:gd name="connsiteY82" fmla="*/ 3987800 h 6858000"/>
              <a:gd name="connsiteX83" fmla="*/ 3729125 w 3906925"/>
              <a:gd name="connsiteY83" fmla="*/ 4048125 h 6858000"/>
              <a:gd name="connsiteX84" fmla="*/ 3727537 w 3906925"/>
              <a:gd name="connsiteY84" fmla="*/ 4116387 h 6858000"/>
              <a:gd name="connsiteX85" fmla="*/ 3729125 w 3906925"/>
              <a:gd name="connsiteY85" fmla="*/ 4186237 h 6858000"/>
              <a:gd name="connsiteX86" fmla="*/ 3738650 w 3906925"/>
              <a:gd name="connsiteY86" fmla="*/ 4244975 h 6858000"/>
              <a:gd name="connsiteX87" fmla="*/ 3748175 w 3906925"/>
              <a:gd name="connsiteY87" fmla="*/ 4297362 h 6858000"/>
              <a:gd name="connsiteX88" fmla="*/ 3762462 w 3906925"/>
              <a:gd name="connsiteY88" fmla="*/ 4343400 h 6858000"/>
              <a:gd name="connsiteX89" fmla="*/ 3779925 w 3906925"/>
              <a:gd name="connsiteY89" fmla="*/ 4386262 h 6858000"/>
              <a:gd name="connsiteX90" fmla="*/ 3797387 w 3906925"/>
              <a:gd name="connsiteY90" fmla="*/ 4424362 h 6858000"/>
              <a:gd name="connsiteX91" fmla="*/ 3835487 w 3906925"/>
              <a:gd name="connsiteY91" fmla="*/ 4498975 h 6858000"/>
              <a:gd name="connsiteX92" fmla="*/ 3854537 w 3906925"/>
              <a:gd name="connsiteY92" fmla="*/ 4537075 h 6858000"/>
              <a:gd name="connsiteX93" fmla="*/ 3870412 w 3906925"/>
              <a:gd name="connsiteY93" fmla="*/ 4579937 h 6858000"/>
              <a:gd name="connsiteX94" fmla="*/ 3884700 w 3906925"/>
              <a:gd name="connsiteY94" fmla="*/ 4625975 h 6858000"/>
              <a:gd name="connsiteX95" fmla="*/ 3895812 w 3906925"/>
              <a:gd name="connsiteY95" fmla="*/ 4678362 h 6858000"/>
              <a:gd name="connsiteX96" fmla="*/ 3903750 w 3906925"/>
              <a:gd name="connsiteY96" fmla="*/ 4738687 h 6858000"/>
              <a:gd name="connsiteX97" fmla="*/ 3906925 w 3906925"/>
              <a:gd name="connsiteY97" fmla="*/ 4806950 h 6858000"/>
              <a:gd name="connsiteX98" fmla="*/ 3903750 w 3906925"/>
              <a:gd name="connsiteY98" fmla="*/ 4875212 h 6858000"/>
              <a:gd name="connsiteX99" fmla="*/ 3895812 w 3906925"/>
              <a:gd name="connsiteY99" fmla="*/ 4935537 h 6858000"/>
              <a:gd name="connsiteX100" fmla="*/ 3884700 w 3906925"/>
              <a:gd name="connsiteY100" fmla="*/ 4987925 h 6858000"/>
              <a:gd name="connsiteX101" fmla="*/ 3870412 w 3906925"/>
              <a:gd name="connsiteY101" fmla="*/ 5033962 h 6858000"/>
              <a:gd name="connsiteX102" fmla="*/ 3854537 w 3906925"/>
              <a:gd name="connsiteY102" fmla="*/ 5075237 h 6858000"/>
              <a:gd name="connsiteX103" fmla="*/ 3835487 w 3906925"/>
              <a:gd name="connsiteY103" fmla="*/ 5114925 h 6858000"/>
              <a:gd name="connsiteX104" fmla="*/ 3816437 w 3906925"/>
              <a:gd name="connsiteY104" fmla="*/ 5149850 h 6858000"/>
              <a:gd name="connsiteX105" fmla="*/ 3797387 w 3906925"/>
              <a:gd name="connsiteY105" fmla="*/ 5186362 h 6858000"/>
              <a:gd name="connsiteX106" fmla="*/ 3779925 w 3906925"/>
              <a:gd name="connsiteY106" fmla="*/ 5226050 h 6858000"/>
              <a:gd name="connsiteX107" fmla="*/ 3762462 w 3906925"/>
              <a:gd name="connsiteY107" fmla="*/ 5268912 h 6858000"/>
              <a:gd name="connsiteX108" fmla="*/ 3748175 w 3906925"/>
              <a:gd name="connsiteY108" fmla="*/ 5313362 h 6858000"/>
              <a:gd name="connsiteX109" fmla="*/ 3738650 w 3906925"/>
              <a:gd name="connsiteY109" fmla="*/ 5365750 h 6858000"/>
              <a:gd name="connsiteX110" fmla="*/ 3729125 w 3906925"/>
              <a:gd name="connsiteY110" fmla="*/ 5426075 h 6858000"/>
              <a:gd name="connsiteX111" fmla="*/ 3727537 w 3906925"/>
              <a:gd name="connsiteY111" fmla="*/ 5494337 h 6858000"/>
              <a:gd name="connsiteX112" fmla="*/ 3729125 w 3906925"/>
              <a:gd name="connsiteY112" fmla="*/ 5562600 h 6858000"/>
              <a:gd name="connsiteX113" fmla="*/ 3738650 w 3906925"/>
              <a:gd name="connsiteY113" fmla="*/ 5622925 h 6858000"/>
              <a:gd name="connsiteX114" fmla="*/ 3748175 w 3906925"/>
              <a:gd name="connsiteY114" fmla="*/ 5675312 h 6858000"/>
              <a:gd name="connsiteX115" fmla="*/ 3762462 w 3906925"/>
              <a:gd name="connsiteY115" fmla="*/ 5721350 h 6858000"/>
              <a:gd name="connsiteX116" fmla="*/ 3779925 w 3906925"/>
              <a:gd name="connsiteY116" fmla="*/ 5762625 h 6858000"/>
              <a:gd name="connsiteX117" fmla="*/ 3797387 w 3906925"/>
              <a:gd name="connsiteY117" fmla="*/ 5802312 h 6858000"/>
              <a:gd name="connsiteX118" fmla="*/ 3816437 w 3906925"/>
              <a:gd name="connsiteY118" fmla="*/ 5840412 h 6858000"/>
              <a:gd name="connsiteX119" fmla="*/ 3835487 w 3906925"/>
              <a:gd name="connsiteY119" fmla="*/ 5876925 h 6858000"/>
              <a:gd name="connsiteX120" fmla="*/ 3854537 w 3906925"/>
              <a:gd name="connsiteY120" fmla="*/ 5915025 h 6858000"/>
              <a:gd name="connsiteX121" fmla="*/ 3870412 w 3906925"/>
              <a:gd name="connsiteY121" fmla="*/ 5956300 h 6858000"/>
              <a:gd name="connsiteX122" fmla="*/ 3884700 w 3906925"/>
              <a:gd name="connsiteY122" fmla="*/ 6003925 h 6858000"/>
              <a:gd name="connsiteX123" fmla="*/ 3895812 w 3906925"/>
              <a:gd name="connsiteY123" fmla="*/ 6056312 h 6858000"/>
              <a:gd name="connsiteX124" fmla="*/ 3903750 w 3906925"/>
              <a:gd name="connsiteY124" fmla="*/ 6113462 h 6858000"/>
              <a:gd name="connsiteX125" fmla="*/ 3906925 w 3906925"/>
              <a:gd name="connsiteY125" fmla="*/ 6183312 h 6858000"/>
              <a:gd name="connsiteX126" fmla="*/ 3903750 w 3906925"/>
              <a:gd name="connsiteY126" fmla="*/ 6251575 h 6858000"/>
              <a:gd name="connsiteX127" fmla="*/ 3895812 w 3906925"/>
              <a:gd name="connsiteY127" fmla="*/ 6311900 h 6858000"/>
              <a:gd name="connsiteX128" fmla="*/ 3884700 w 3906925"/>
              <a:gd name="connsiteY128" fmla="*/ 6361112 h 6858000"/>
              <a:gd name="connsiteX129" fmla="*/ 3870412 w 3906925"/>
              <a:gd name="connsiteY129" fmla="*/ 6407150 h 6858000"/>
              <a:gd name="connsiteX130" fmla="*/ 3854537 w 3906925"/>
              <a:gd name="connsiteY130" fmla="*/ 6448425 h 6858000"/>
              <a:gd name="connsiteX131" fmla="*/ 3837075 w 3906925"/>
              <a:gd name="connsiteY131" fmla="*/ 6488112 h 6858000"/>
              <a:gd name="connsiteX132" fmla="*/ 3819612 w 3906925"/>
              <a:gd name="connsiteY132" fmla="*/ 6523037 h 6858000"/>
              <a:gd name="connsiteX133" fmla="*/ 3800562 w 3906925"/>
              <a:gd name="connsiteY133" fmla="*/ 6561137 h 6858000"/>
              <a:gd name="connsiteX134" fmla="*/ 3781512 w 3906925"/>
              <a:gd name="connsiteY134" fmla="*/ 6597650 h 6858000"/>
              <a:gd name="connsiteX135" fmla="*/ 3765637 w 3906925"/>
              <a:gd name="connsiteY135" fmla="*/ 6640512 h 6858000"/>
              <a:gd name="connsiteX136" fmla="*/ 3749762 w 3906925"/>
              <a:gd name="connsiteY136" fmla="*/ 6683375 h 6858000"/>
              <a:gd name="connsiteX137" fmla="*/ 3740237 w 3906925"/>
              <a:gd name="connsiteY137" fmla="*/ 6735762 h 6858000"/>
              <a:gd name="connsiteX138" fmla="*/ 3732300 w 3906925"/>
              <a:gd name="connsiteY138" fmla="*/ 6791325 h 6858000"/>
              <a:gd name="connsiteX139" fmla="*/ 3727537 w 3906925"/>
              <a:gd name="connsiteY139" fmla="*/ 6858000 h 6858000"/>
              <a:gd name="connsiteX140" fmla="*/ 0 w 3906925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C2BCF-503F-4E32-8808-B0DC4DCB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MOHANDAS K. GANDHI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6639-DD1C-47FC-9B7C-992B4A3F9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INDIAN POLITICAL LEADER WHO USED CIVIL DISOBEDIENCE TO HELP INDIA BECOME FREE OF BRITISH COLONIAL RULE.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5266B-628F-4FF2-A16A-17C583C8542E}"/>
              </a:ext>
            </a:extLst>
          </p:cNvPr>
          <p:cNvSpPr txBox="1"/>
          <p:nvPr/>
        </p:nvSpPr>
        <p:spPr>
          <a:xfrm>
            <a:off x="1443047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ropheticministeryiwilson.org/2013/03/christian-growth-lead-with-passion-to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DFA9C-A638-4DD8-A6EA-98B4F574CEF5}"/>
              </a:ext>
            </a:extLst>
          </p:cNvPr>
          <p:cNvSpPr txBox="1"/>
          <p:nvPr/>
        </p:nvSpPr>
        <p:spPr>
          <a:xfrm>
            <a:off x="9570770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dagomir.blogspot.com/2013/08/10-anos-de-gandhi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30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FFD09A9-7BD2-476F-A541-22272F24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3AE9-A278-401D-8089-34519DF5A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05CFD-37E0-485A-90A8-5ACDF541E5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78" r="443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E822F-4899-4A13-85D6-97CA7FA8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MUHAMMAD ALI JINNAH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A5A2-9A6E-4F8A-8C4D-92675C9E1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MUSLIM NATIONALIST WHO HELPED ESTABLISH PAKISTAN FROM THE BRITSIH CONTOL OF INDIA.</a:t>
            </a:r>
          </a:p>
          <a:p>
            <a:r>
              <a:rPr lang="en-US" dirty="0"/>
              <a:t>BECAME THE FIRST GOVERNOR GENERAL OF PAKISTAN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998B9-40B5-48DE-8866-4653FCA4C139}"/>
              </a:ext>
            </a:extLst>
          </p:cNvPr>
          <p:cNvSpPr txBox="1"/>
          <p:nvPr/>
        </p:nvSpPr>
        <p:spPr>
          <a:xfrm>
            <a:off x="9214548" y="5900288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Muhammad_Ali_Jinna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DDB-C024-4474-BD4A-6B4ADB51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spc="800"/>
              <a:t>Jawaharlal Nehru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8FB4-06F7-4C67-8BAC-3C46445B4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54" y="5338354"/>
            <a:ext cx="3437290" cy="107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cap="all" spc="400">
                <a:solidFill>
                  <a:schemeClr val="bg2"/>
                </a:solidFill>
              </a:rPr>
              <a:t>FIRST INDIAN PRIME MINISTER AFTER INDEPENENCE FROM GREAT BRITIAN.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FA5575-C2DF-4775-AB3D-B3546DF40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0297" y="1681490"/>
            <a:ext cx="6220332" cy="349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929C05-24F4-4EBA-8492-72D58E5D4880}"/>
              </a:ext>
            </a:extLst>
          </p:cNvPr>
          <p:cNvSpPr txBox="1"/>
          <p:nvPr/>
        </p:nvSpPr>
        <p:spPr>
          <a:xfrm>
            <a:off x="8939399" y="4980371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waam.net/nationalism-by-jlnehru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1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FFD09A9-7BD2-476F-A541-22272F24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3AE9-A278-401D-8089-34519DF5A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0C222D-D602-4692-8E1A-81C9DB3C3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13" r="13672" b="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123D5-6FCD-4DB5-89A6-8EFAE48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HARRY TRUMAN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E150-B0C9-4218-820F-CBA453A3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U.S. PRESIDENT THAT ENDED WWII.</a:t>
            </a:r>
          </a:p>
          <a:p>
            <a:r>
              <a:rPr lang="en-US" dirty="0"/>
              <a:t>DEVELOPED U.S. POLICY OF CONTAINMENT.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6D141-E1BE-4EAA-B179-8309FD2FEDDB}"/>
              </a:ext>
            </a:extLst>
          </p:cNvPr>
          <p:cNvSpPr txBox="1"/>
          <p:nvPr/>
        </p:nvSpPr>
        <p:spPr>
          <a:xfrm>
            <a:off x="9771144" y="6657945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Harry_Truman_(song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53330-AD08-49AE-8E86-262336FC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EMPEROR HIROHITO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6FC54F-A7DF-4D02-895D-48F1AE3CF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2074" y="643464"/>
            <a:ext cx="4147978" cy="526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B6B7-AA87-460B-B097-B63993429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9328" y="1655065"/>
            <a:ext cx="3090672" cy="42245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LAST RULING EMPEROR OF JAPAN.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RULED DURING WWII.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43579-3860-4B02-96A4-D7CB4959CDB0}"/>
              </a:ext>
            </a:extLst>
          </p:cNvPr>
          <p:cNvSpPr txBox="1"/>
          <p:nvPr/>
        </p:nvSpPr>
        <p:spPr>
          <a:xfrm>
            <a:off x="3569196" y="5703800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.wikipedia.org/wiki/Hirohit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3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D95A8-DD4E-46F6-9A5C-81995C52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GENERAL DOUGLAS MACARTHUR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AA5925-B7E2-4C02-AA16-18EBC6309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927" y="1300829"/>
            <a:ext cx="5978273" cy="39456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A442-726A-453D-91EE-F4AE76DA1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9328" y="1655065"/>
            <a:ext cx="3090672" cy="42245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COMMANDER OF THE U.S. OCCUPATION OF JAPAN.</a:t>
            </a:r>
          </a:p>
          <a:p>
            <a:r>
              <a:rPr lang="en-US" sz="1600">
                <a:solidFill>
                  <a:srgbClr val="FFFFFF"/>
                </a:solidFill>
              </a:rPr>
              <a:t>WROTE CONSTITUTION FOR JAPAN THAT MADE IT A CONSTITUTIONAL MONARCHY WITH A EMPEROR (FIGURE HEAD)</a:t>
            </a:r>
          </a:p>
          <a:p>
            <a:r>
              <a:rPr lang="en-US" sz="1600">
                <a:solidFill>
                  <a:srgbClr val="FFFFFF"/>
                </a:solidFill>
              </a:rPr>
              <a:t>COMMANDER IN KOREAN WAR UNTIL REMOVED BY TRUMAN.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A0233-3622-479D-8141-04E8E915991D}"/>
              </a:ext>
            </a:extLst>
          </p:cNvPr>
          <p:cNvSpPr txBox="1"/>
          <p:nvPr/>
        </p:nvSpPr>
        <p:spPr>
          <a:xfrm>
            <a:off x="4484345" y="5046434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MacArthur_e_Walton_Walker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52EA45-4231-40F0-A5F9-509764441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E26580E3-C3E7-4C81-9BC7-D725DBB74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4E609-EAD7-4810-B615-283EFC57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KIM IL-SUNG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A541-2B8C-475A-9F3C-D9E99AF93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54" y="5338354"/>
            <a:ext cx="3437290" cy="107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cap="all" spc="400">
                <a:solidFill>
                  <a:schemeClr val="bg2"/>
                </a:solidFill>
              </a:rPr>
              <a:t>FIRST COMMUNIST LEADER OF NORTH KOREA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BADFE-DDF0-431D-AC9B-D0E2E36D6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0297" y="740665"/>
            <a:ext cx="6220332" cy="5380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64800-E1B2-431B-849D-ED5788472FB4}"/>
              </a:ext>
            </a:extLst>
          </p:cNvPr>
          <p:cNvSpPr txBox="1"/>
          <p:nvPr/>
        </p:nvSpPr>
        <p:spPr>
          <a:xfrm>
            <a:off x="9139773" y="5921197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Mural_of_Kim_Il_Sung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042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48</TotalTime>
  <Words>565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Badge</vt:lpstr>
      <vt:lpstr>Important people and placesin se Asian history</vt:lpstr>
      <vt:lpstr>MAO ZEDONG</vt:lpstr>
      <vt:lpstr>MOHANDAS K. GANDHI </vt:lpstr>
      <vt:lpstr>MUHAMMAD ALI JINNAH</vt:lpstr>
      <vt:lpstr>Jawaharlal Nehru</vt:lpstr>
      <vt:lpstr>HARRY TRUMAN</vt:lpstr>
      <vt:lpstr>EMPEROR HIROHITO</vt:lpstr>
      <vt:lpstr>GENERAL DOUGLAS MACARTHUR </vt:lpstr>
      <vt:lpstr>KIM IL-SUNG </vt:lpstr>
      <vt:lpstr>JOHN F. KENNEDY </vt:lpstr>
      <vt:lpstr>RICHARD NIXON</vt:lpstr>
      <vt:lpstr>Ho chi minh </vt:lpstr>
      <vt:lpstr>GEORGE H. W. BUSH </vt:lpstr>
      <vt:lpstr>French indochina</vt:lpstr>
      <vt:lpstr>TIANAMEN SQUARE (CHINA)</vt:lpstr>
      <vt:lpstr>AMRISTAR</vt:lpstr>
      <vt:lpstr>BOLLYWOOD</vt:lpstr>
      <vt:lpstr>HIROSHIMA AND NAGASAKI JAPAN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people in se Asian history</dc:title>
  <dc:creator>Suggs, Megan</dc:creator>
  <cp:lastModifiedBy>Hayes, Angelique</cp:lastModifiedBy>
  <cp:revision>6</cp:revision>
  <dcterms:created xsi:type="dcterms:W3CDTF">2019-04-22T13:11:32Z</dcterms:created>
  <dcterms:modified xsi:type="dcterms:W3CDTF">2019-04-22T15:14:05Z</dcterms:modified>
</cp:coreProperties>
</file>