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5" r:id="rId2"/>
    <p:sldId id="883" r:id="rId3"/>
    <p:sldId id="864" r:id="rId4"/>
    <p:sldId id="884" r:id="rId5"/>
    <p:sldId id="856" r:id="rId6"/>
    <p:sldId id="885" r:id="rId7"/>
    <p:sldId id="896" r:id="rId8"/>
    <p:sldId id="886" r:id="rId9"/>
    <p:sldId id="887" r:id="rId10"/>
    <p:sldId id="897" r:id="rId11"/>
    <p:sldId id="898" r:id="rId12"/>
    <p:sldId id="888" r:id="rId13"/>
    <p:sldId id="899" r:id="rId14"/>
    <p:sldId id="889" r:id="rId15"/>
    <p:sldId id="890" r:id="rId16"/>
    <p:sldId id="901" r:id="rId17"/>
    <p:sldId id="900" r:id="rId18"/>
    <p:sldId id="902" r:id="rId19"/>
    <p:sldId id="891" r:id="rId20"/>
    <p:sldId id="892" r:id="rId21"/>
    <p:sldId id="893" r:id="rId22"/>
    <p:sldId id="894" r:id="rId23"/>
    <p:sldId id="903" r:id="rId24"/>
    <p:sldId id="895" r:id="rId25"/>
    <p:sldId id="904" r:id="rId26"/>
    <p:sldId id="915" r:id="rId27"/>
    <p:sldId id="914" r:id="rId28"/>
    <p:sldId id="905" r:id="rId29"/>
    <p:sldId id="939" r:id="rId30"/>
    <p:sldId id="916" r:id="rId31"/>
    <p:sldId id="917" r:id="rId32"/>
    <p:sldId id="906" r:id="rId33"/>
    <p:sldId id="918" r:id="rId34"/>
    <p:sldId id="907" r:id="rId35"/>
    <p:sldId id="919" r:id="rId36"/>
    <p:sldId id="908" r:id="rId37"/>
    <p:sldId id="920" r:id="rId38"/>
    <p:sldId id="921" r:id="rId39"/>
    <p:sldId id="922" r:id="rId40"/>
    <p:sldId id="923" r:id="rId41"/>
    <p:sldId id="90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3942"/>
    <a:srgbClr val="110F11"/>
    <a:srgbClr val="7DC0ED"/>
    <a:srgbClr val="EFE37D"/>
    <a:srgbClr val="1C6AB5"/>
    <a:srgbClr val="D2232A"/>
    <a:srgbClr val="D2242B"/>
    <a:srgbClr val="FFFFFF"/>
    <a:srgbClr val="231F20"/>
    <a:srgbClr val="D71B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2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6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1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1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5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3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7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5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10352-1206-4AC8-987B-9372C527D03E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6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319" y="-16629"/>
            <a:ext cx="9139681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B9394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19374" y="2802923"/>
            <a:ext cx="6305252" cy="219290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3800" b="1" dirty="0">
                <a:ln w="57150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rgbClr val="110F1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JAPAN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625" y="5187081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487468" y="1453099"/>
            <a:ext cx="648872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KG Eyes Wide Open" panose="02000506000000020004" pitchFamily="2" charset="0"/>
                <a:ea typeface="KBScaredStraight" panose="02000603000000000000" pitchFamily="2" charset="0"/>
              </a:rPr>
              <a:t>Rebuilding</a:t>
            </a:r>
          </a:p>
        </p:txBody>
      </p:sp>
    </p:spTree>
    <p:extLst>
      <p:ext uri="{BB962C8B-B14F-4D97-AF65-F5344CB8AC3E}">
        <p14:creationId xmlns:p14="http://schemas.microsoft.com/office/powerpoint/2010/main" val="2716933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19" y="-16629"/>
            <a:ext cx="9139681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574185" y="0"/>
            <a:ext cx="8146909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9394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Island Hopping</a:t>
            </a:r>
            <a:endParaRPr lang="en-US" sz="6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B9394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40096"/>
            <a:ext cx="77987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1944, the US followed an “island-hopping” campaign in the Pacific.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US forces attacked island after island held by the Japanese.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campaign brought American troops closer and closer to Japan.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463442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19" y="-16629"/>
            <a:ext cx="9139681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366166" y="0"/>
            <a:ext cx="6562950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9394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Kamikazes</a:t>
            </a:r>
            <a:endParaRPr lang="en-US" sz="6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B9394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40096"/>
            <a:ext cx="77987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Fighting Japan was difficult because the Japanese were fierce warriors.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Japanese soldiers never gave up and were willing to sacrifice themselves for their country.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Japanese kamikaze pilots crashed their planes into US ships on purpose, fully expecting to die.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729410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B93942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9094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An Aircraft Carrier Hit By Kamikaze Planes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82" y="1027907"/>
            <a:ext cx="7185623" cy="557784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855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19" y="-16629"/>
            <a:ext cx="9139681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906027" y="0"/>
            <a:ext cx="5483232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9394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Iwo Jima</a:t>
            </a:r>
            <a:endParaRPr lang="en-US" sz="6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B9394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40096"/>
            <a:ext cx="77987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February 1945, American forces invaded  the island of Iwo Jima.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island was important because it was close to Japan and it was a good place for US planes to land.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Japanese protected the island with traps and underground tunnels.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was a fierce battle, but the US Marines eventually took the island.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257154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B93942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7291" y="5163113"/>
            <a:ext cx="60427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US Marines Approach        Iwo Jima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10" y="186782"/>
            <a:ext cx="7464490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1" y="1709162"/>
            <a:ext cx="2939139" cy="493776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0313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B93942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87" y="418326"/>
            <a:ext cx="7496175" cy="616267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09289" y="503487"/>
            <a:ext cx="7840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US Marines Fire at Japanese Cave Positions in Iwo Jima.</a:t>
            </a: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225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B93942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5816" y="1484042"/>
            <a:ext cx="39443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US Marines finally reached the highest point on the island and raised the American flag in victory.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06" y="180201"/>
            <a:ext cx="4891489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2603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19" y="-16629"/>
            <a:ext cx="9139681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588873" y="0"/>
            <a:ext cx="8117543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9394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Atomic Bombs</a:t>
            </a:r>
            <a:endParaRPr lang="en-US" sz="60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B9394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40096"/>
            <a:ext cx="77987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Allies thought about invading Japan, but were worried that too many soldiers would die.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President Harry Truman made a difficult decision to use nuclear weapons against Japan.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He warned the Japanese government to surrender, but they refused to give up.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372004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19" y="-16629"/>
            <a:ext cx="9139681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588873" y="0"/>
            <a:ext cx="8117543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9394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Atomic Bombs</a:t>
            </a:r>
            <a:endParaRPr lang="en-US" sz="60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B9394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40096"/>
            <a:ext cx="779877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On August 6, 1945, an American bomber plane dropped the first atomic bomb ever used in war on the Japanese city of Hiroshima.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 few days later, the US dropped a second bomb on Nagasaki.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Both cities were completely devastated, and the Japanese finally agreed to surrender.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Japan is the only country in the world that has been attacked by nuclear weapons.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315501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B93942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677266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Enola Gay dropped the “Little Boy” Atomic Bomb on Hiroshima.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4" y="171151"/>
            <a:ext cx="7315200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2843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319" y="-16629"/>
            <a:ext cx="9139681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B9394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326625" y="2009547"/>
            <a:ext cx="6585778" cy="219290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3800" b="1" dirty="0">
                <a:ln w="57150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rgbClr val="110F1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EMPIRE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1499" y="3608993"/>
            <a:ext cx="648872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KG Eyes Wide Open" panose="02000506000000020004" pitchFamily="2" charset="0"/>
                <a:ea typeface="KBScaredStraight" panose="02000603000000000000" pitchFamily="2" charset="0"/>
              </a:rPr>
              <a:t>Building</a:t>
            </a:r>
          </a:p>
        </p:txBody>
      </p:sp>
    </p:spTree>
    <p:extLst>
      <p:ext uri="{BB962C8B-B14F-4D97-AF65-F5344CB8AC3E}">
        <p14:creationId xmlns:p14="http://schemas.microsoft.com/office/powerpoint/2010/main" val="539502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B93942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856332"/>
            <a:ext cx="328632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Mushroom Cloud Over Hiroshima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9"/>
          <a:stretch/>
        </p:blipFill>
        <p:spPr>
          <a:xfrm>
            <a:off x="3429761" y="246122"/>
            <a:ext cx="5570803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7897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B93942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39" y="365126"/>
            <a:ext cx="7837712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942005" y="6000750"/>
            <a:ext cx="53089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Hiroshima Aftermath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420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B93942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2381" y="88127"/>
            <a:ext cx="9156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Mushroom Cloud Over Nagasaki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76" y="1006209"/>
            <a:ext cx="7205472" cy="557479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6346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19" y="-16629"/>
            <a:ext cx="9139681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542583" y="0"/>
            <a:ext cx="4210127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9394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VJ Day</a:t>
            </a:r>
            <a:endParaRPr lang="en-US" sz="6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B9394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40096"/>
            <a:ext cx="77987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two sides signed formal surrender papers on the US battleship </a:t>
            </a:r>
            <a:r>
              <a:rPr lang="en-US" sz="3200" i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Missouri</a:t>
            </a: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 on September 2, 1945.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day is known as VJ Day – Victory in Japan Day– and it officially put an end to Japan’s empire-building.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360817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B93942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1" y="5718908"/>
            <a:ext cx="91011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Japan Surrenders Aboard the USS </a:t>
            </a:r>
            <a:r>
              <a:rPr lang="en-US" sz="3600" i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Missouri</a:t>
            </a:r>
            <a:r>
              <a:rPr lang="en-US" sz="3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,</a:t>
            </a:r>
          </a:p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September 2, 1945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94" y="90055"/>
            <a:ext cx="7048500" cy="564832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1543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B93942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2" descr="http://3.bp.blogspot.com/_dfIOg_weOgI/TF9ddUMkRkI/AAAAAAAAAGs/FLOgj4ofZ1Y/s1600/VJ-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4" y="492125"/>
            <a:ext cx="7467600" cy="5873750"/>
          </a:xfrm>
          <a:prstGeom prst="rect">
            <a:avLst/>
          </a:prstGeom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55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319" y="-16629"/>
            <a:ext cx="9139681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B9394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19374" y="2802923"/>
            <a:ext cx="6305252" cy="219290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3800" b="1" dirty="0">
                <a:ln w="57150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rgbClr val="110F1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JAPAN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87468" y="1453099"/>
            <a:ext cx="648872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KG Eyes Wide Open" panose="02000506000000020004" pitchFamily="2" charset="0"/>
                <a:ea typeface="KBScaredStraight" panose="02000603000000000000" pitchFamily="2" charset="0"/>
              </a:rPr>
              <a:t>Rebuilding</a:t>
            </a:r>
          </a:p>
        </p:txBody>
      </p:sp>
    </p:spTree>
    <p:extLst>
      <p:ext uri="{BB962C8B-B14F-4D97-AF65-F5344CB8AC3E}">
        <p14:creationId xmlns:p14="http://schemas.microsoft.com/office/powerpoint/2010/main" val="2672728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19" y="-16629"/>
            <a:ext cx="9139681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039769" y="0"/>
            <a:ext cx="7215758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9394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Destruction</a:t>
            </a:r>
            <a:endParaRPr lang="en-US" sz="60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B9394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40096"/>
            <a:ext cx="77987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After Japan’s surrender, Japan’s economy and government were devastated.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country’s infrastructure (transportation, communication, sewage, water, and electric systems) was demolished.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Industries and farms were destroyed and the emperor was exposed as a mere mortal and not a god.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518678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B93942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2" descr="hiroshima_wideweb__430x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094" y="423862"/>
            <a:ext cx="8305800" cy="601027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3008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B93942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9"/>
          <a:stretch/>
        </p:blipFill>
        <p:spPr>
          <a:xfrm>
            <a:off x="382512" y="208429"/>
            <a:ext cx="8378964" cy="644114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6767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19" y="-16629"/>
            <a:ext cx="9139681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434254" y="0"/>
            <a:ext cx="6426759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9394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An Empire</a:t>
            </a:r>
            <a:endParaRPr lang="en-US" sz="72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B9394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40096"/>
            <a:ext cx="77987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Japan forcefully created an empire with military strength throughout the early 1900s.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Japan captured Asian regions like Taiwan and Korea.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invaded China and took Manchuria and other coastal cities.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Japan planned on taking over even more of the Pacific when it joined the Axis Powers during World War II.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130312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19" y="-16629"/>
            <a:ext cx="9139681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983667" y="0"/>
            <a:ext cx="7327968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9394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Occupation</a:t>
            </a:r>
            <a:endParaRPr lang="en-US" sz="60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B9394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40096"/>
            <a:ext cx="77987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US had a plan to occupy and rebuild Japan  in a way that would guarantee the country would not pose a military threat to others in the future.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General Douglas MacArthur, who had commanded the Allied forces in the Pacific, was sent to oversee Japan’s restoration.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After World War II, the US occupied Japan from 1945 to 1952.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316830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19" y="-16629"/>
            <a:ext cx="9139681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155190" y="0"/>
            <a:ext cx="6984925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9394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MacArthur</a:t>
            </a:r>
            <a:endParaRPr lang="en-US" sz="60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B9394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40096"/>
            <a:ext cx="779877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General MacArthur ordered Japan’s military to be disbanded and closed all weapons factories.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He also directed that government and military leaders involved in World War II were brought to trial and punished.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addition, MacArthur helped Japan install a new democratic government.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0789422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B93942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366804"/>
            <a:ext cx="417810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General Douglas MacArthur </a:t>
            </a:r>
          </a:p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and </a:t>
            </a:r>
          </a:p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Emperor Hirohito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6" r="26825"/>
          <a:stretch/>
        </p:blipFill>
        <p:spPr>
          <a:xfrm>
            <a:off x="4178104" y="246122"/>
            <a:ext cx="4782759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1125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19" y="-16629"/>
            <a:ext cx="9139681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763771" y="0"/>
            <a:ext cx="7767767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9394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Government</a:t>
            </a:r>
            <a:endParaRPr lang="en-US" sz="60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B9394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40096"/>
            <a:ext cx="779877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MacArthur decided that Japan would be a constitutional monarchy in order to preserve the emperor’s role in the country’s culture.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He wrote Japan’s constitution, The MacArthur Constitution, which is still considered one of the most democratic documents in the world today.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Japanese citizens were granted many of the same rights as American citizens.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8832344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B93942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05" y="1160522"/>
            <a:ext cx="7614577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64704" y="-4379"/>
            <a:ext cx="76145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Elections in Tokyo </a:t>
            </a:r>
          </a:p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1952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927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19" y="-16629"/>
            <a:ext cx="9139681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956068" y="0"/>
            <a:ext cx="7383175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9394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Reparations</a:t>
            </a:r>
            <a:endParaRPr lang="en-US" sz="60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B9394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40096"/>
            <a:ext cx="779877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Japan’s constitution also prevents the country from declaring war or fighting with other countries (unless they are attacked first).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After signing the new constitution, the Japanese government pledged to pay reparations to the countries that they harmed during WWII.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Japanese were also not allowed to rebuild their military in any way.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027368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B93942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61" y="165888"/>
            <a:ext cx="829321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79101" y="238407"/>
            <a:ext cx="41802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Japan’s Constitution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1714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19" y="-16629"/>
            <a:ext cx="9139681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213529" y="0"/>
            <a:ext cx="4868257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9394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Support</a:t>
            </a:r>
            <a:endParaRPr lang="en-US" sz="60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B9394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40096"/>
            <a:ext cx="7798777" cy="5498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United States offered financial support to help kick start Japan’s economy after World War II. 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US invested several billion dollars into rebuilding Japan.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Not all Americans supported the expense, but the government had its reasons to help Japan rebuild.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US government knew that a friendly Japan would be a valuable trading partner in the future.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7422954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19" y="-16629"/>
            <a:ext cx="9139681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88297" y="0"/>
            <a:ext cx="7518725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9394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Communism</a:t>
            </a:r>
            <a:endParaRPr lang="en-US" sz="60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B9394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40096"/>
            <a:ext cx="7798777" cy="587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US government also wanted a democratic government to counteract the spread of Communism in Southern and Eastern Asia.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Communism was getting more and more popular in China, Korea, and Vietnam.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US government saw this as a threat to democracy, and desired to keep the Japanese from being drawn to Communism.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6190439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19" y="-16629"/>
            <a:ext cx="9139681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831507" y="0"/>
            <a:ext cx="5632311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9394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Economy</a:t>
            </a:r>
            <a:endParaRPr lang="en-US" sz="60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B9394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40096"/>
            <a:ext cx="7798777" cy="542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United States’ efforts, coupled with a strong Japanese work ethic, led to a boom in Japan’s economic growth.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Japan now has one of the most powerful industrialized economies in the world.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America’s occupation and MacArthur’s rebuilding of Japan has had a positive lasting effect.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21964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19" y="-16629"/>
            <a:ext cx="9139681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71512" y="0"/>
            <a:ext cx="7952242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9394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Pearl Harbor</a:t>
            </a:r>
            <a:endParaRPr lang="en-US" sz="72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B9394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40096"/>
            <a:ext cx="77987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On December 7, 1941, Japanese airplanes made a surprise attack on the US naval base at Pearl Harbor in Hawaii.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More than 2,400 people were killed, and many US battleships and airplanes were destroyed.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7351824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19" y="-16629"/>
            <a:ext cx="9139681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725502" y="0"/>
            <a:ext cx="3844322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9394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Today</a:t>
            </a:r>
            <a:endParaRPr lang="en-US" sz="60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B9394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40096"/>
            <a:ext cx="779877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On April 28, 1952, Japan became a fully sovereign nation.</a:t>
            </a:r>
            <a:endParaRPr lang="en-US" alt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Today, the country has one of the most stable democratic governments in the world.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US and Japan have remained close allies and trade partners since the 1950s.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6883726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B93942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4" y="1000125"/>
            <a:ext cx="8686800" cy="542925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519385" y="181101"/>
            <a:ext cx="4105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Tokyo, Japan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009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B93942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6" y="221115"/>
            <a:ext cx="8090435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043953" y="211078"/>
            <a:ext cx="662418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USS Arizona after the Japanese surprise attack on Pearl Harbor.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869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B93942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76" y="1027907"/>
            <a:ext cx="7633635" cy="566928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77812" y="0"/>
            <a:ext cx="858836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President Roosevelt called December 7, 1941, “a day that will live in infamy.”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15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19" y="-16629"/>
            <a:ext cx="9139681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578990" y="0"/>
            <a:ext cx="8137292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9394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US Enters WWII</a:t>
            </a:r>
            <a:endParaRPr lang="en-US" sz="6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B9394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40096"/>
            <a:ext cx="77987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next day, President Roosevelt asked Congress to declare war on Japan.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agreed and the US officially entered WWII on December 8, 1941.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On December 11, Germany and Italy declared war on the US.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US was now deeply involved in WWII on the side of the Allies.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30014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B93942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07469" y="2182813"/>
            <a:ext cx="373015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President Roosevelt Signing Declaration of War Against Japan.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0" y="246122"/>
            <a:ext cx="5092983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7738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B93942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695708" y="4673"/>
            <a:ext cx="10494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Hitler Declares War on the US – 1941.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51" y="637401"/>
            <a:ext cx="8490857" cy="5943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4715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15712</TotalTime>
  <Words>1233</Words>
  <Application>Microsoft Office PowerPoint</Application>
  <PresentationFormat>On-screen Show (4:3)</PresentationFormat>
  <Paragraphs>182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KBScaredStraight</vt:lpstr>
      <vt:lpstr>KG Eyes Wide Open</vt:lpstr>
      <vt:lpstr>KG First Time In Forever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Hayes, Angelique</cp:lastModifiedBy>
  <cp:revision>320</cp:revision>
  <dcterms:created xsi:type="dcterms:W3CDTF">2014-12-29T15:18:45Z</dcterms:created>
  <dcterms:modified xsi:type="dcterms:W3CDTF">2019-04-25T14:11:30Z</dcterms:modified>
</cp:coreProperties>
</file>