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www.e-education.psu.edu/earth111/node/648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theclio.com/web/entry?id=22876" TargetMode="Externa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lamauvaiseherbe.net/2011/05/25/japon-en-images-mai-2011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hyperlink" Target="https://taglidotme.wordpress.com/2012/12/08/in-parole-povere-gli-tsunami/" TargetMode="External"/><Relationship Id="rId4" Type="http://schemas.openxmlformats.org/officeDocument/2006/relationships/image" Target="../media/image15.jpg"/><Relationship Id="rId9" Type="http://schemas.openxmlformats.org/officeDocument/2006/relationships/hyperlink" Target="https://creativecommons.org/licenses/by-nc-nd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asiapacificreport.nz/2016/04/06/new-cyclone-threatens-children-families-in-fiji/" TargetMode="Externa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www.myfree2cents.com/2011/11/why-homogeneousin-heterogeneous-india.html" TargetMode="Externa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simple.wikipedia.org/wiki/Indian_subcontinent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2005_Kashmir_earthquake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fr.wikipedia.org/wiki/Nansei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commons.wikimedia.org/wiki/File:Korean_Peninsula_blank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https://en.wikipedia.org/wiki/North_Korea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India_-_Chennai_-_Monsoon_-_06_(3059058000).jpg" TargetMode="Externa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cmp.hku.hk/2010/02/06/ren-xinghui-stands-up-to-the-mof-over-three-gorges-dam/" TargetMode="Externa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Leshan_giant_buddha_tour.jpg" TargetMode="Externa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cklistednews.com/20+_Shocking_Photos_Showing_How_Bad_Pollution_In_China_Has_Become/41144/0/38/38/Y/M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89CFC-AA78-44FF-A517-BB1C44EFB7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VOCAB OF se </a:t>
            </a:r>
            <a:r>
              <a:rPr lang="en-US" dirty="0" err="1"/>
              <a:t>aSIA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22604A-280B-4576-AD73-B61A484D1D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GEOGRAPHY/ENVIRONMENT</a:t>
            </a:r>
          </a:p>
        </p:txBody>
      </p:sp>
    </p:spTree>
    <p:extLst>
      <p:ext uri="{BB962C8B-B14F-4D97-AF65-F5344CB8AC3E}">
        <p14:creationId xmlns:p14="http://schemas.microsoft.com/office/powerpoint/2010/main" val="2814162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77D5960-B3B3-4AE1-8BBD-3C55D906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B9CC80-2FAF-48FC-8450-4A57460F9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416C2F8-A84C-4357-A755-81D3F466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031306E5-EFE3-459A-89EF-0EF2185CD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23C976-ECF8-49F1-914B-B5BD60613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7C69C0-D31D-4C47-8DE8-5540BAD91F3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78061" y="1650359"/>
            <a:ext cx="6200163" cy="3100081"/>
          </a:xfrm>
          <a:prstGeom prst="roundRect">
            <a:avLst>
              <a:gd name="adj" fmla="val 2392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67AA6-60D3-460A-8BA4-DA261B1EF4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893978" cy="342410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600"/>
              <a:t>Poisonous chemical found in water of Yangtze River (China)</a:t>
            </a:r>
          </a:p>
          <a:p>
            <a:pPr algn="ctr"/>
            <a:endParaRPr lang="en-US" sz="1600"/>
          </a:p>
          <a:p>
            <a:pPr algn="ctr"/>
            <a:r>
              <a:rPr lang="en-US" sz="1600"/>
              <a:t>EX:  High levels or ingesting over time leads to cancers and organ failure.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509323-11D6-4971-B76A-9E45D87C7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3893976" cy="15961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/>
              <a:t>arsenic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9F5207-6ECE-47E4-947D-F412395EED29}"/>
              </a:ext>
            </a:extLst>
          </p:cNvPr>
          <p:cNvSpPr txBox="1"/>
          <p:nvPr/>
        </p:nvSpPr>
        <p:spPr>
          <a:xfrm>
            <a:off x="8884620" y="4550385"/>
            <a:ext cx="239360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www.e-education.psu.edu/earth111/node/64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41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77D5960-B3B3-4AE1-8BBD-3C55D906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B9CC80-2FAF-48FC-8450-4A57460F9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6BCC4D5-E795-4C27-A59A-C83C97FC8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B6A6811-9498-4BC1-A514-B7ACB315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29A925F-0B65-4C0C-901C-04FBEBDD5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8446E-351E-43A6-9C57-B5612A2F7F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Diseases of the lungs, bronchial tubes, and trachea</a:t>
            </a:r>
          </a:p>
          <a:p>
            <a:endParaRPr lang="en-US" sz="1800"/>
          </a:p>
          <a:p>
            <a:r>
              <a:rPr lang="en-US" sz="1800"/>
              <a:t>Breathing unfiltered air in Mumbai for ONE day is the same as smoking 100 cigarettes.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E2C424-4BA0-4586-AB9A-1D4C0C14BCA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3465" y="1567900"/>
            <a:ext cx="6909479" cy="3731118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6FA46F-4FC3-49B0-A72A-864A8D8E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Respiratory disease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BA8F27-9F6B-4167-A4D3-A1FAF861E646}"/>
              </a:ext>
            </a:extLst>
          </p:cNvPr>
          <p:cNvSpPr txBox="1"/>
          <p:nvPr/>
        </p:nvSpPr>
        <p:spPr>
          <a:xfrm>
            <a:off x="5144914" y="5098963"/>
            <a:ext cx="24080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www.theclio.com/web/entry?id=2287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12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A2E8AA93-CCAB-4563-9889-DDA1CE01A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C37A13-BB6F-416A-B134-00BFFFF42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5DE5BF6-2DB5-4618-AAF0-9FE8B3E0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D27D1619-010D-4815-84BC-5515BE447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114741-F018-4492-9750-FB86FFC219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3964" r="1" b="15110"/>
          <a:stretch/>
        </p:blipFill>
        <p:spPr>
          <a:xfrm>
            <a:off x="1" y="10"/>
            <a:ext cx="7479157" cy="342898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198B3A-512B-4AF1-9E8F-384C7DFB0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020" y="3429000"/>
            <a:ext cx="7421138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AF3A4E2-BBAA-4917-85CA-6FCCC38E7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AE09A41-35A7-4E7B-94CC-84C362D7C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C7D979-1223-48E2-AC42-5887262F62E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20265" r="1" b="1"/>
          <a:stretch/>
        </p:blipFill>
        <p:spPr>
          <a:xfrm>
            <a:off x="1" y="3428998"/>
            <a:ext cx="7479157" cy="3429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B18982-848C-4CFC-8627-18F21E2BD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/>
              <a:t>tsunami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49BCF-353B-4B2B-A702-F816BE7D68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A long high sea wave caused by an earthquake.</a:t>
            </a:r>
          </a:p>
          <a:p>
            <a:endParaRPr lang="en-US" sz="1800"/>
          </a:p>
          <a:p>
            <a:r>
              <a:rPr lang="en-US" sz="1800"/>
              <a:t>Ex:  japan in 2011; Honshu island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AAB4B-3F27-4A8F-AD20-DFA1D62B6BB5}"/>
              </a:ext>
            </a:extLst>
          </p:cNvPr>
          <p:cNvSpPr txBox="1"/>
          <p:nvPr/>
        </p:nvSpPr>
        <p:spPr>
          <a:xfrm>
            <a:off x="5085554" y="6657944"/>
            <a:ext cx="239360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s://www.lamauvaiseherbe.net/2011/05/25/japon-en-images-mai-2011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BEA2CC-E0A8-4625-B181-1B584D2D690E}"/>
              </a:ext>
            </a:extLst>
          </p:cNvPr>
          <p:cNvSpPr txBox="1"/>
          <p:nvPr/>
        </p:nvSpPr>
        <p:spPr>
          <a:xfrm>
            <a:off x="5071126" y="3228942"/>
            <a:ext cx="240803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taglidotme.wordpress.com/2012/12/08/in-parole-povere-gli-tsunami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83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E846C3-878B-4A61-87F4-2A5656E98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3C7D85-904F-423D-BCE2-0FB3DA6DB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BA246D-AD32-4C95-A525-161C737FA27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70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4701477D-DD7F-4787-9E83-2D39928A9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12A1B-F330-44D8-813B-E7D43E57F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82" y="950976"/>
            <a:ext cx="9499092" cy="12637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typhoons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12D31-A49C-48C9-A594-212BC321EC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3682" y="2367093"/>
            <a:ext cx="9346692" cy="309073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Tropical hurricanes </a:t>
            </a:r>
          </a:p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Same as us hurricanes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7460BB-7FB6-4F55-904E-AB79AA6CB805}"/>
              </a:ext>
            </a:extLst>
          </p:cNvPr>
          <p:cNvSpPr txBox="1"/>
          <p:nvPr/>
        </p:nvSpPr>
        <p:spPr>
          <a:xfrm>
            <a:off x="9798396" y="6657945"/>
            <a:ext cx="239360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asiapacificreport.nz/2016/04/06/new-cyclone-threatens-children-families-in-fiji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86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77D5960-B3B3-4AE1-8BBD-3C55D906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B9CC80-2FAF-48FC-8450-4A57460F9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416C2F8-A84C-4357-A755-81D3F466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031306E5-EFE3-459A-89EF-0EF2185CD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23C976-ECF8-49F1-914B-B5BD60613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070E7D-9968-449E-8FC2-6F98EBDFDF0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78061" y="740017"/>
            <a:ext cx="6200163" cy="4920764"/>
          </a:xfrm>
          <a:prstGeom prst="roundRect">
            <a:avLst>
              <a:gd name="adj" fmla="val 2392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39580-AEE2-4A5E-AD6F-BF0FB12092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893978" cy="342410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600"/>
              <a:t>Similar (not diverse)</a:t>
            </a:r>
          </a:p>
          <a:p>
            <a:pPr algn="ctr"/>
            <a:endParaRPr lang="en-US" sz="1600"/>
          </a:p>
          <a:p>
            <a:pPr algn="ctr"/>
            <a:r>
              <a:rPr lang="en-US" sz="1600"/>
              <a:t>Populations of North/South Korea and Japan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1F2195-1026-4524-A1E9-B3CA05FA2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3893976" cy="15961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/>
              <a:t>homogenous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2B5367-3BB0-4F37-A50E-438CCFCFE3CF}"/>
              </a:ext>
            </a:extLst>
          </p:cNvPr>
          <p:cNvSpPr txBox="1"/>
          <p:nvPr/>
        </p:nvSpPr>
        <p:spPr>
          <a:xfrm>
            <a:off x="8870194" y="5460726"/>
            <a:ext cx="24080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www.myfree2cents.com/2011/11/why-homogeneousin-heterogeneous-india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31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E77D5960-B3B3-4AE1-8BBD-3C55D906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B9CC80-2FAF-48FC-8450-4A57460F9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6BCC4D5-E795-4C27-A59A-C83C97FC8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AB6A6811-9498-4BC1-A514-B7ACB315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29A925F-0B65-4C0C-901C-04FBEBDD5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E50171-9E48-49FA-821C-1A92B9164C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LARGE LAND AREA THAT IS MOSTLY SEPARATE FROM A CONTNENT</a:t>
            </a:r>
          </a:p>
          <a:p>
            <a:endParaRPr lang="en-US" sz="1800"/>
          </a:p>
          <a:p>
            <a:r>
              <a:rPr lang="en-US" sz="1800"/>
              <a:t>EXAMPLE:  iNDIA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C8244F0-9AFC-4CD8-BD9A-5A6A8B1FB0F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78140" y="618517"/>
            <a:ext cx="5840128" cy="5629884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14D2802-458A-45A6-BAF0-1AFDFBC7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SUBCONTINENT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1D6265-1AFC-403F-9F41-DCAA5E15FFB2}"/>
              </a:ext>
            </a:extLst>
          </p:cNvPr>
          <p:cNvSpPr txBox="1"/>
          <p:nvPr/>
        </p:nvSpPr>
        <p:spPr>
          <a:xfrm>
            <a:off x="4768934" y="6048346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simple.wikipedia.org/wiki/Indian_subcontinent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2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77D5960-B3B3-4AE1-8BBD-3C55D906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B9CC80-2FAF-48FC-8450-4A57460F9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416C2F8-A84C-4357-A755-81D3F466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031306E5-EFE3-459A-89EF-0EF2185CD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23C976-ECF8-49F1-914B-B5BD60613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67E88F-EFD3-46FD-83E9-2FC55DE3DEE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03243" y="609600"/>
            <a:ext cx="4749799" cy="5181599"/>
          </a:xfrm>
          <a:prstGeom prst="roundRect">
            <a:avLst>
              <a:gd name="adj" fmla="val 2392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D5B95-7C76-44C2-82D6-D6D7B29507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893978" cy="342410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600"/>
              <a:t>A SEPARATE AREA OF Earth’s crust</a:t>
            </a:r>
          </a:p>
          <a:p>
            <a:pPr algn="ctr"/>
            <a:endParaRPr lang="en-US" sz="1600"/>
          </a:p>
          <a:p>
            <a:pPr algn="ctr"/>
            <a:r>
              <a:rPr lang="en-US" sz="1600"/>
              <a:t>Example:  India and China on separate plates creates the Himalayan mountains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A5B53-36A5-43B0-899F-CA66000BB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3893976" cy="15961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/>
              <a:t>TECTONIC pLATE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4CB9F7-102B-4765-864C-B7B965C627DB}"/>
              </a:ext>
            </a:extLst>
          </p:cNvPr>
          <p:cNvSpPr txBox="1"/>
          <p:nvPr/>
        </p:nvSpPr>
        <p:spPr>
          <a:xfrm>
            <a:off x="8303708" y="5591144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en.wikipedia.org/wiki/2005_Kashmir_earthquak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6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77D5960-B3B3-4AE1-8BBD-3C55D906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B9CC80-2FAF-48FC-8450-4A57460F9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6BCC4D5-E795-4C27-A59A-C83C97FC8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B6A6811-9498-4BC1-A514-B7ACB315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29A925F-0B65-4C0C-901C-04FBEBDD5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F8129-87B2-488C-BCA7-495F1C58F0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A chain of islands </a:t>
            </a:r>
          </a:p>
          <a:p>
            <a:endParaRPr lang="en-US" sz="1800"/>
          </a:p>
          <a:p>
            <a:r>
              <a:rPr lang="en-US" sz="1800"/>
              <a:t>Example:  japan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9DE008-615F-4014-A17C-67127CF6FB8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3465" y="730125"/>
            <a:ext cx="6909479" cy="5406667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3FD1-2BDB-450A-9BF0-E213543E1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archipelago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57D8DA-2F88-4249-9587-432DF1DFCE81}"/>
              </a:ext>
            </a:extLst>
          </p:cNvPr>
          <p:cNvSpPr txBox="1"/>
          <p:nvPr/>
        </p:nvSpPr>
        <p:spPr>
          <a:xfrm>
            <a:off x="5303610" y="5936737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fr.wikipedia.org/wiki/Nanse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19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2C0360C1-7B46-4B41-B274-1DB351749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CCD452-3A4A-439C-9BE1-5A0C76B15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5FF8E77-8D72-4E1E-B043-CDBB0B423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3F41E161-C482-4310-909E-5F665E3B6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E79019-5FFF-4E0B-9BC8-DDEFE16D3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69905" y="3499895"/>
            <a:ext cx="2542710" cy="2739193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61B296-21A9-47B8-8EFF-F20E8C46F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41FE2FB-A4AB-4DD6-8A9B-5307B296087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02875" y="618517"/>
            <a:ext cx="3676769" cy="2739193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2C457D-B803-4FB4-A533-F58BA9F3D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peninsula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9C2D-4969-4DAD-B67C-8CAB4969D1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82520" y="2367092"/>
            <a:ext cx="5855415" cy="38474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Landform that is surrounded on three sides by water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Example:  Korean Peninsula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524774-686B-4DC6-99EE-0EA970332256}"/>
              </a:ext>
            </a:extLst>
          </p:cNvPr>
          <p:cNvSpPr txBox="1"/>
          <p:nvPr/>
        </p:nvSpPr>
        <p:spPr>
          <a:xfrm>
            <a:off x="2230310" y="3157655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s://commons.wikimedia.org/wiki/File:Korean_Peninsula_blank.pn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918D67-BE74-484B-8AA1-0C9FCC68734D}"/>
              </a:ext>
            </a:extLst>
          </p:cNvPr>
          <p:cNvSpPr txBox="1"/>
          <p:nvPr/>
        </p:nvSpPr>
        <p:spPr>
          <a:xfrm>
            <a:off x="1663281" y="6039033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en.wikipedia.org/wiki/North_Kore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08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77D5960-B3B3-4AE1-8BBD-3C55D906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B9CC80-2FAF-48FC-8450-4A57460F9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6BCC4D5-E795-4C27-A59A-C83C97FC8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B6A6811-9498-4BC1-A514-B7ACB315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29A925F-0B65-4C0C-901C-04FBEBDD5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9C29C-73A5-4CBF-98F4-9004FDA15C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A season when prevailing winds bring devastating floods </a:t>
            </a:r>
          </a:p>
          <a:p>
            <a:endParaRPr lang="en-US" sz="1800"/>
          </a:p>
          <a:p>
            <a:endParaRPr lang="en-US" sz="1800"/>
          </a:p>
          <a:p>
            <a:r>
              <a:rPr lang="en-US" sz="1800"/>
              <a:t>Example: 75% of India’s annual rainfall occurs during monsoon season.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90B1FC-54FC-46A7-9295-83A33E341E5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3465" y="842404"/>
            <a:ext cx="6909479" cy="5182109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602BAA-B6A8-4232-81D6-4EE38BB57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Monsoon season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FDE97-3F0D-41FD-8C16-FA54B418EC9F}"/>
              </a:ext>
            </a:extLst>
          </p:cNvPr>
          <p:cNvSpPr txBox="1"/>
          <p:nvPr/>
        </p:nvSpPr>
        <p:spPr>
          <a:xfrm>
            <a:off x="5303610" y="5824458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commons.wikimedia.org/wiki/File:India_-_Chennai_-_Monsoon_-_06_(3059058000).jp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78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77D5960-B3B3-4AE1-8BBD-3C55D906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B9CC80-2FAF-48FC-8450-4A57460F9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416C2F8-A84C-4357-A755-81D3F466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031306E5-EFE3-459A-89EF-0EF2185CD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23C976-ECF8-49F1-914B-B5BD60613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7938F49-8BD8-4AB3-BE4C-9435AE3F455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78061" y="1131095"/>
            <a:ext cx="6200163" cy="4138608"/>
          </a:xfrm>
          <a:prstGeom prst="roundRect">
            <a:avLst>
              <a:gd name="adj" fmla="val 2392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9EF8E-454D-47B8-B1A4-5144E8FD2B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893978" cy="342410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600"/>
              <a:t>Located on the Yangtze river and produces the most hydroelectric power (basically electricity produced from water power) in the world.  </a:t>
            </a:r>
          </a:p>
          <a:p>
            <a:pPr algn="ctr"/>
            <a:endParaRPr lang="en-US" sz="1600"/>
          </a:p>
          <a:p>
            <a:pPr algn="ctr"/>
            <a:r>
              <a:rPr lang="en-US" sz="1600"/>
              <a:t>Largest hydroelectric dam in the world.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5D1650-AC36-4087-9205-5A42A9568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3893976" cy="15961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/>
              <a:t>Three Gorges dam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7DDF9-B95C-4670-A75B-6EBB8EA6FB28}"/>
              </a:ext>
            </a:extLst>
          </p:cNvPr>
          <p:cNvSpPr txBox="1"/>
          <p:nvPr/>
        </p:nvSpPr>
        <p:spPr>
          <a:xfrm>
            <a:off x="9158734" y="5069648"/>
            <a:ext cx="211949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cmp.hku.hk/2010/02/06/ren-xinghui-stands-up-to-the-mof-over-three-gorges-dam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17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E846C3-878B-4A61-87F4-2A5656E98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4B690EE-E995-4D13-9D5F-A72EA9CAC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0E633B9-FE4A-4F0D-B7F5-EA63CD6F8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2D2E27-E3C1-4F29-BC6A-7C7C3B07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820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10306955-0FC8-4AB2-8488-8825A0F51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E4ECEF7-FF47-4C4B-9E03-FF5566A43B2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36397" b="-1"/>
          <a:stretch/>
        </p:blipFill>
        <p:spPr>
          <a:xfrm>
            <a:off x="1" y="10"/>
            <a:ext cx="755294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56392C-145E-455C-8672-8DAA16FCB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/>
              <a:t>Acid rain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920EE-D5F8-4A20-837C-541D5AC0F3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Occurs when chemicals in the air—especially sulfur dioxide and nitrogen oxides (from fossil fuels) react with the moisture in the atmosphere.</a:t>
            </a:r>
          </a:p>
          <a:p>
            <a:endParaRPr lang="en-US" sz="1800"/>
          </a:p>
          <a:p>
            <a:r>
              <a:rPr lang="en-US" sz="1800"/>
              <a:t>Ex:  China—hurts animals, plants, buildings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F70C02-6A05-444F-9153-0260E9510EC4}"/>
              </a:ext>
            </a:extLst>
          </p:cNvPr>
          <p:cNvSpPr txBox="1"/>
          <p:nvPr/>
        </p:nvSpPr>
        <p:spPr>
          <a:xfrm>
            <a:off x="5303611" y="6657945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commons.wikimedia.org/wiki/File:Leshan_giant_buddha_tour.jp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6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2AB78-2234-42FE-8070-9253239F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46C2F-9840-473D-9898-66739C67F7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Severe air pollution (</a:t>
            </a:r>
            <a:r>
              <a:rPr lang="en-US" dirty="0" err="1"/>
              <a:t>smoke+Fog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Ex:  Beijing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ABA1DD-59D9-4D27-9589-FE87F88CB16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2200" y="2492346"/>
            <a:ext cx="5105400" cy="317347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9BAD60-839F-49D8-8090-61F9615A49FF}"/>
              </a:ext>
            </a:extLst>
          </p:cNvPr>
          <p:cNvSpPr txBox="1"/>
          <p:nvPr/>
        </p:nvSpPr>
        <p:spPr>
          <a:xfrm>
            <a:off x="6172200" y="5665816"/>
            <a:ext cx="510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blacklistednews.com/20+_Shocking_Photos_Showing_How_Bad_Pollution_In_China_Has_Become/41144/0/38/38/Y/M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49368011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30</TotalTime>
  <Words>414</Words>
  <Application>Microsoft Office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Tw Cen MT</vt:lpstr>
      <vt:lpstr>Droplet</vt:lpstr>
      <vt:lpstr>VOCAB OF se aSIA</vt:lpstr>
      <vt:lpstr>SUBCONTINENT</vt:lpstr>
      <vt:lpstr>TECTONIC pLATE</vt:lpstr>
      <vt:lpstr>archipelago</vt:lpstr>
      <vt:lpstr>peninsula</vt:lpstr>
      <vt:lpstr>Monsoon season</vt:lpstr>
      <vt:lpstr>Three Gorges dam</vt:lpstr>
      <vt:lpstr>Acid rain</vt:lpstr>
      <vt:lpstr>smog</vt:lpstr>
      <vt:lpstr>arsenic</vt:lpstr>
      <vt:lpstr>Respiratory disease</vt:lpstr>
      <vt:lpstr>tsunami</vt:lpstr>
      <vt:lpstr>typhoons</vt:lpstr>
      <vt:lpstr>homogenous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 OF se aSIA</dc:title>
  <dc:creator>Suggs, Megan</dc:creator>
  <cp:lastModifiedBy>Campbell, Bradley E</cp:lastModifiedBy>
  <cp:revision>4</cp:revision>
  <dcterms:created xsi:type="dcterms:W3CDTF">2019-03-20T15:02:46Z</dcterms:created>
  <dcterms:modified xsi:type="dcterms:W3CDTF">2019-03-20T18:45:40Z</dcterms:modified>
</cp:coreProperties>
</file>