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1D03-7763-41C7-AE2C-F110041F4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D80FB-7128-47D0-AD96-4992CD665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2A8C8-EDB1-4BEA-87D8-C14BEC70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F366-BB04-43E4-B315-9937D96E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90392-76F5-414F-8338-ED4684D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8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430B-1E2E-44E8-A06E-53871B68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42BEA-9A31-41BD-869B-5CC7D8786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5037E-8F12-4EB6-9087-44346043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AAE6-3DC9-4781-93CB-C432FD77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BCA81-9217-43B4-8CED-294740A0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F6758-7845-43E6-8623-F2E104E37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22504-BC33-4D97-9A27-682C17C95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46DB-1FC7-4EE7-BC60-8BC50D45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453D-9F32-47F3-BEB8-3CBE8B33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35E3-E62D-49E1-B7CC-1DAAACE6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0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7B84-8242-42CD-A51C-270B6329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7A8A-DAD6-41D6-AA79-9270F6B6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52E2-6C9C-495E-9617-51319278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8841-FFCC-4232-9A25-3F371768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50591-E552-4C28-A82E-26C1C056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CA6A-F5A5-4257-AD26-21BD0ABC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E7620-EB9E-4D91-8FE3-F0A55E3D3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F9243-A600-41A5-A2E6-5AF06706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5CD13-E27F-4603-8F36-3E4A3430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D4EDD-109B-4020-B73A-7702A059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9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6973-91A7-45BC-98BB-9083EF0D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64EF-2EB7-47F5-9254-001E70F86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82B7F-8C36-498A-AA9D-D03CAF273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997DF-7389-4949-8902-E12E3BA2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4D3E5-3262-4E0C-83C4-A74B32D5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AC963-0925-4A6C-84F2-48C8729A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6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8A20-1166-4BB9-9F81-0D9EA015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A87F7-2E63-459D-A966-781EED78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526FC-AAF3-48AC-A345-9F9D3D230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B4DB9-404A-4EEC-8695-9AB109089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740C6-8C23-4F36-BB7E-17B721BC9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38529-BDC5-4A65-AA0A-B805DC3C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059C4-B083-44BF-806D-6F0CB350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41C0-9065-4F20-8A28-6B9CA596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0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E967-7BA9-4366-8021-F8362F08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1506D-920C-4D3B-A38A-812987D6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DFF5F-342C-4EE6-BB5E-CC2BCECC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9B8BD-832D-4EA6-9586-47100375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417DD-0AD9-479C-A713-D3F64CE0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8242F-2D5E-4AB6-B285-57222119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C3E5F-CC0F-46D9-82AF-A6DB8690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EE7A-C7E1-4025-8B4A-24B03552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7983-637B-40C6-B799-AF0149A8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DC371-485E-4935-BAB2-DAEDF5DF1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7C44C-54D7-4010-BC53-32F0D402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DA06E-50A3-477D-8867-35A779AF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DE42C-5291-46CC-ADF6-FB48B0B8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1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B8F5-726B-4FCE-BCDA-88E42E4C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F182E-53EE-4288-8582-43189CC6E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09803-E728-487F-8640-072EFB8F2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02351-B14F-4F38-8928-C8F77ECB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64FB-B7B3-40CC-BDC0-5A34F7C7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498B5-6884-40B3-9E58-902367CD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D5EDB-207F-4097-B424-23C9AA6E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C4FE9-2366-4854-8B52-F2BD7F3E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EAE0B-F96E-45F9-97FD-0936C606D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358E-7EB9-4274-BEBA-92DDC591CE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5F6F-A486-40BC-9D13-1B6A1B679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FD4E-2AB7-4184-BBB1-0CF9BCE90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1592-77DA-4906-9EB4-8FAE6087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u.eus/ehusfera/industrialized-architecture/2015/03/03/sitab-industrialized-interior-partition-system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ignbrief.com/daily-news/african-union-leaders-summit-focus-trade-jobs/#respon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4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fk50.blogspot.com/2011/02/john-f-fitzgerald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mplo-kaori.blogspot.com.ar/2013/05/apartheid-triste-relato-de-segregacio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halidalbaih/707338053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3065544@N07/845933050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2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%C3%81fric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m.wikipedia.org/wiki/Pan-Africanis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biusmaximus.com/2012/11/13/american-exceptionalism-4562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nsuckdcmetro.blogspot.com/2012/11/rider-declares-independence-from-metro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artocacoethes.deviantart.com/art/Colonial-Africa-15934673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onialis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4A8D77-433B-4E32-8A39-D65ECD49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Partition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12F260-0541-4163-B5D1-999A6B8FC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To divide; break into parts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829319-159E-4385-B26A-DB562F65CB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9" r="25455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3184E2-C406-4EB9-82F8-A257211F01BF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ehu.eus/ehusfera/industrialized-architecture/2015/03/03/sitab-industrialized-interior-partition-systems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ACCDBA-BE88-4EEC-B2C1-1E370394B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22" b="360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8322-CCD6-4565-A275-125C5860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African Union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8993E-19FB-49B1-9539-DCD22E9E4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 An organization of African states that aims to encourage economic development and political stability through increased cooperation between its members.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72E0C-3399-42F1-BDBD-EAFE21B6726F}"/>
              </a:ext>
            </a:extLst>
          </p:cNvPr>
          <p:cNvSpPr txBox="1"/>
          <p:nvPr/>
        </p:nvSpPr>
        <p:spPr>
          <a:xfrm>
            <a:off x="9872134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oreignbrief.com/daily-news/african-union-leaders-summit-focus-trade-jobs/#respond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4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8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10A5-09C1-4B8F-A7CE-00A22626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National Congress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B4D35-F52F-45D4-AE5F-C96838AE28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Worked for years to end apartheid.</a:t>
            </a:r>
          </a:p>
          <a:p>
            <a:r>
              <a:rPr lang="en-US" dirty="0"/>
              <a:t>Found in South Africa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7C0F4E-D5A1-4648-8B8B-00104A591B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7512" y="2624931"/>
            <a:ext cx="3990975" cy="2752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3B2DE-7E29-4448-B025-12A614DA52B9}"/>
              </a:ext>
            </a:extLst>
          </p:cNvPr>
          <p:cNvSpPr txBox="1"/>
          <p:nvPr/>
        </p:nvSpPr>
        <p:spPr>
          <a:xfrm>
            <a:off x="6767512" y="5377656"/>
            <a:ext cx="3990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jfk50.blogspot.com/2011/02/john-f-fitzgeral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8290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C67742-2048-41EE-853B-1E3B07F742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155" b="246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09A38-7162-4065-B4B5-8F4A258C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apartheid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9BEA-7FE6-4CF9-88EA-4CDF98A68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900"/>
              <a:t>An official policy of legal racial separation formerly practiced in South Africa.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00BB2C-B03C-4065-B7A3-CC044AD8AF5B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emplo-kaori.blogspot.com.ar/2013/05/apartheid-triste-relato-de-segregacion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4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CC23E0-5D4F-4621-9DCD-69776309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Conflict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F5EF84-91DC-4A27-870A-CADFEFB3D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serious disagreement or argument</a:t>
            </a:r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C58CF2-1DD4-4583-BB6A-DD2008AA0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53" r="21199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030409-FDD7-4898-8384-393AF2C2C96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khalidalbaih/7073380533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2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9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6D4021-1722-435F-9656-097814BD70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16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123B5-EAD1-4AEC-B790-DFB6B6ED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Civil War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FD013-EF34-4309-96BF-4867303CA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war between citizens of the same country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ED663-CDE5-4BB4-9BBB-E7380816BDB0}"/>
              </a:ext>
            </a:extLst>
          </p:cNvPr>
          <p:cNvSpPr txBox="1"/>
          <p:nvPr/>
        </p:nvSpPr>
        <p:spPr>
          <a:xfrm>
            <a:off x="10005183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93065544@N07/845933050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2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F5AA-86BC-4DBD-859C-573CDF13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Political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4372C-1C83-4F90-9FFC-EC0F9D1306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artificial boundary is a political feature that is defined by treaty, war, or law; line drawn by humans to divide some piece of territory.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F9664C-6CC7-4452-B91A-3AD2B1EC5C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4250" y="2672556"/>
            <a:ext cx="2857500" cy="26574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7753F-526C-4795-9FC8-7DDA8CD2E253}"/>
              </a:ext>
            </a:extLst>
          </p:cNvPr>
          <p:cNvSpPr txBox="1"/>
          <p:nvPr/>
        </p:nvSpPr>
        <p:spPr>
          <a:xfrm>
            <a:off x="7334250" y="533003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t.wikipedia.org/wiki/%C3%81fric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8921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7BB21-B87D-44BB-B330-17D42A4C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Pan-African Movement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D492C7-0121-445A-9B01-9853554F75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349" y="2065913"/>
            <a:ext cx="3661831" cy="2746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4436-99DE-4E73-8B38-301BB2292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desire for people of African descent, no matter where they lived in the world, to think of Africa as a homeland.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FFA-278B-4EF6-B4B3-FB7E3FE00A24}"/>
              </a:ext>
            </a:extLst>
          </p:cNvPr>
          <p:cNvSpPr txBox="1"/>
          <p:nvPr/>
        </p:nvSpPr>
        <p:spPr>
          <a:xfrm>
            <a:off x="1784138" y="4612231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m.wikipedia.org/wiki/Pan-Africanis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9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7DF9A4-1056-449C-AF65-AD9C7EE0BB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0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6ABEE-966E-41B6-8F2E-9E2943FC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Nationalism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E17B-504A-4477-8404-1FDA937F8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Loyalty and devotion to a nation; patriotic feeling, principles, or efforts.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8AADD-0668-42BD-BBB9-2DAB20F49D68}"/>
              </a:ext>
            </a:extLst>
          </p:cNvPr>
          <p:cNvSpPr txBox="1"/>
          <p:nvPr/>
        </p:nvSpPr>
        <p:spPr>
          <a:xfrm>
            <a:off x="10005183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abiusmaximus.com/2012/11/13/american-exceptionalism-45623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4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0FED-68A8-4B5B-BE8E-68303731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Independence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360A-A091-47BE-98A5-101C0FEAF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state of being independent, free to govern or make one's own choices.</a:t>
            </a:r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7F1BDB-547D-403C-B729-A813190C5B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383" r="215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E3B072-5CB8-4F16-A6C1-82F43234AEF4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unsuckdcmetro.blogspot.com/2012/11/rider-declares-independence-from-metro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79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36A8D8-5574-4C50-9673-336130CC0B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498" b="1425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F761A-2C6C-4AB3-BDB6-75B8EB96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Imperialism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F8683-786C-43FC-B13A-1277DE97D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policy of extending a country's power and influence through diplomacy or military force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34D0E-5684-414F-837E-E0B43D1E2479}"/>
              </a:ext>
            </a:extLst>
          </p:cNvPr>
          <p:cNvSpPr txBox="1"/>
          <p:nvPr/>
        </p:nvSpPr>
        <p:spPr>
          <a:xfrm>
            <a:off x="9732671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artocacoethes.deviantart.com/art/Colonial-Africa-15934673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14A3-6C7F-47B1-A4D2-EA16EA87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Colonialism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BEB6-36CB-4352-AC30-FD8C9EE91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system by which a country maintains colonies outside its borders.</a:t>
            </a:r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FCD5C5-D23B-4E3A-B3DF-B8104CD93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437" r="14265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AD2126-B9FF-4BC0-A8E7-843ACDBC6051}"/>
              </a:ext>
            </a:extLst>
          </p:cNvPr>
          <p:cNvSpPr txBox="1"/>
          <p:nvPr/>
        </p:nvSpPr>
        <p:spPr>
          <a:xfrm>
            <a:off x="9884957" y="6657945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Colonialism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6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292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Partition </vt:lpstr>
      <vt:lpstr>Conflict </vt:lpstr>
      <vt:lpstr>Civil War</vt:lpstr>
      <vt:lpstr>Artificial Political Boundaries</vt:lpstr>
      <vt:lpstr>Pan-African Movement</vt:lpstr>
      <vt:lpstr>Nationalism</vt:lpstr>
      <vt:lpstr>Independence </vt:lpstr>
      <vt:lpstr>Imperialism</vt:lpstr>
      <vt:lpstr>Colonialism </vt:lpstr>
      <vt:lpstr>African Union </vt:lpstr>
      <vt:lpstr>African National Congress </vt:lpstr>
      <vt:lpstr>apartheid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Suggs, Megan</dc:creator>
  <cp:lastModifiedBy>Hayes, Angelique</cp:lastModifiedBy>
  <cp:revision>8</cp:revision>
  <dcterms:created xsi:type="dcterms:W3CDTF">2018-09-10T16:40:25Z</dcterms:created>
  <dcterms:modified xsi:type="dcterms:W3CDTF">2018-09-20T21:28:22Z</dcterms:modified>
</cp:coreProperties>
</file>